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2"/>
  </p:notesMasterIdLst>
  <p:sldIdLst>
    <p:sldId id="256" r:id="rId2"/>
    <p:sldId id="257" r:id="rId3"/>
    <p:sldId id="311" r:id="rId4"/>
    <p:sldId id="295" r:id="rId5"/>
    <p:sldId id="294" r:id="rId6"/>
    <p:sldId id="313" r:id="rId7"/>
    <p:sldId id="293" r:id="rId8"/>
    <p:sldId id="270" r:id="rId9"/>
    <p:sldId id="316" r:id="rId10"/>
    <p:sldId id="298" r:id="rId11"/>
    <p:sldId id="271" r:id="rId12"/>
    <p:sldId id="307" r:id="rId13"/>
    <p:sldId id="308" r:id="rId14"/>
    <p:sldId id="272" r:id="rId15"/>
    <p:sldId id="305" r:id="rId16"/>
    <p:sldId id="315" r:id="rId17"/>
    <p:sldId id="314" r:id="rId18"/>
    <p:sldId id="310" r:id="rId19"/>
    <p:sldId id="258" r:id="rId20"/>
    <p:sldId id="259" r:id="rId21"/>
    <p:sldId id="260" r:id="rId22"/>
    <p:sldId id="312" r:id="rId23"/>
    <p:sldId id="261" r:id="rId24"/>
    <p:sldId id="262" r:id="rId25"/>
    <p:sldId id="263" r:id="rId26"/>
    <p:sldId id="264" r:id="rId27"/>
    <p:sldId id="304" r:id="rId28"/>
    <p:sldId id="303" r:id="rId29"/>
    <p:sldId id="302" r:id="rId30"/>
    <p:sldId id="301" r:id="rId31"/>
    <p:sldId id="300" r:id="rId32"/>
    <p:sldId id="299" r:id="rId33"/>
    <p:sldId id="273" r:id="rId34"/>
    <p:sldId id="297" r:id="rId35"/>
    <p:sldId id="296" r:id="rId36"/>
    <p:sldId id="265" r:id="rId37"/>
    <p:sldId id="266" r:id="rId38"/>
    <p:sldId id="267" r:id="rId39"/>
    <p:sldId id="292" r:id="rId40"/>
    <p:sldId id="317" r:id="rId41"/>
  </p:sldIdLst>
  <p:sldSz cx="9144000" cy="5143500" type="screen16x9"/>
  <p:notesSz cx="6858000" cy="9144000"/>
  <p:embeddedFontLst>
    <p:embeddedFont>
      <p:font typeface="Dela Gothic One" panose="020B0604020202020204" charset="-128"/>
      <p:regular r:id="rId43"/>
    </p:embeddedFont>
    <p:embeddedFont>
      <p:font typeface="Aharoni" panose="02010803020104030203" pitchFamily="2" charset="-79"/>
      <p:bold r:id="rId44"/>
    </p:embeddedFont>
    <p:embeddedFont>
      <p:font typeface="Anaheim" panose="020B0604020202020204" charset="0"/>
      <p:regular r:id="rId45"/>
    </p:embeddedFont>
    <p:embeddedFont>
      <p:font typeface="Arial Black" panose="020B0A04020102020204" pitchFamily="34" charset="0"/>
      <p:bold r:id="rId46"/>
    </p:embeddedFont>
    <p:embeddedFont>
      <p:font typeface="Bebas Neue" panose="020B0606020202050201" pitchFamily="34" charset="0"/>
      <p:regular r:id="rId47"/>
    </p:embeddedFont>
    <p:embeddedFont>
      <p:font typeface="Nunito Light" pitchFamily="2" charset="0"/>
      <p:regular r:id="rId48"/>
      <p:italic r:id="rId49"/>
    </p:embeddedFont>
    <p:embeddedFont>
      <p:font typeface="Poppins" panose="00000500000000000000" pitchFamily="2" charset="0"/>
      <p:regular r:id="rId50"/>
      <p:bold r:id="rId51"/>
      <p:italic r:id="rId52"/>
      <p:boldItalic r:id="rId53"/>
    </p:embeddedFont>
    <p:embeddedFont>
      <p:font typeface="Poppins Medium" panose="00000600000000000000" pitchFamily="2" charset="0"/>
      <p:regular r:id="rId54"/>
      <p:bold r:id="rId55"/>
      <p:italic r:id="rId56"/>
      <p:boldItalic r:id="rId57"/>
    </p:embeddedFont>
    <p:embeddedFont>
      <p:font typeface="Poppins SemiBold" panose="000007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8784DE-2AB9-42D8-9935-9DEC30C07248}">
  <a:tblStyle styleId="{7E8784DE-2AB9-42D8-9935-9DEC30C072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58910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85ffad1c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85ffad1c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2924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611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08749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0396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77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85ffacdc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85ffacdc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034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85ffacdc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385ffacdc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774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85ffacdc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385ffacdc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699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85ffacdc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385ffacdc3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046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85ffacdc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85ffacdc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983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85ffacdc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85ffacdc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391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9675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85ffacdc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85ffacdc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838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85ffacdc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85ffacdc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08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85ffacdc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85ffacdc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683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85ffacdc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85ffacdc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596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85ffacdc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85ffacdc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03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88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85ffacdc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85ffacdc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225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85ffacdc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85ffacdc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928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85ffacdc3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85ffacdc3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626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85ffacdc3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385ffacdc3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530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85ffacdc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85ffacdc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65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385ffacdc3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385ffacdc3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915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85ffacdc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85ffacdc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599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85ffacdc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85ffacdc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734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46802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85ffacdc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85ffacdc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840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85ffacdc3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85ffacdc3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020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85ffacdc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85ffacdc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724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958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5478675" y="0"/>
            <a:ext cx="3665100" cy="45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89425" y="835300"/>
            <a:ext cx="6193800" cy="6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720000" y="2780038"/>
            <a:ext cx="2397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08300"/>
            <a:ext cx="13173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3"/>
          </p:nvPr>
        </p:nvSpPr>
        <p:spPr>
          <a:xfrm>
            <a:off x="720000" y="1993109"/>
            <a:ext cx="2397600" cy="8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4"/>
          </p:nvPr>
        </p:nvSpPr>
        <p:spPr>
          <a:xfrm>
            <a:off x="3373200" y="2780038"/>
            <a:ext cx="2397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5" hasCustomPrompt="1"/>
          </p:nvPr>
        </p:nvSpPr>
        <p:spPr>
          <a:xfrm>
            <a:off x="3373200" y="1508295"/>
            <a:ext cx="10923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6"/>
          </p:nvPr>
        </p:nvSpPr>
        <p:spPr>
          <a:xfrm>
            <a:off x="3373200" y="1993103"/>
            <a:ext cx="2397600" cy="8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7"/>
          </p:nvPr>
        </p:nvSpPr>
        <p:spPr>
          <a:xfrm>
            <a:off x="6026400" y="2780038"/>
            <a:ext cx="2397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8" hasCustomPrompt="1"/>
          </p:nvPr>
        </p:nvSpPr>
        <p:spPr>
          <a:xfrm>
            <a:off x="6026400" y="1508295"/>
            <a:ext cx="10923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9"/>
          </p:nvPr>
        </p:nvSpPr>
        <p:spPr>
          <a:xfrm>
            <a:off x="6026400" y="1993103"/>
            <a:ext cx="2397600" cy="8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/>
          <p:nvPr/>
        </p:nvSpPr>
        <p:spPr>
          <a:xfrm rot="10800000">
            <a:off x="5585894" y="-13"/>
            <a:ext cx="3558106" cy="1044688"/>
          </a:xfrm>
          <a:custGeom>
            <a:avLst/>
            <a:gdLst/>
            <a:ahLst/>
            <a:cxnLst/>
            <a:rect l="l" t="t" r="r" b="b"/>
            <a:pathLst>
              <a:path w="50651" h="14871" extrusionOk="0">
                <a:moveTo>
                  <a:pt x="1" y="1"/>
                </a:moveTo>
                <a:lnTo>
                  <a:pt x="1" y="14870"/>
                </a:lnTo>
                <a:lnTo>
                  <a:pt x="50651" y="14870"/>
                </a:lnTo>
                <a:cubicBezTo>
                  <a:pt x="50651" y="14870"/>
                  <a:pt x="39824" y="4531"/>
                  <a:pt x="32341" y="4531"/>
                </a:cubicBezTo>
                <a:cubicBezTo>
                  <a:pt x="24020" y="4531"/>
                  <a:pt x="26868" y="10783"/>
                  <a:pt x="15444" y="10783"/>
                </a:cubicBezTo>
                <a:cubicBezTo>
                  <a:pt x="14811" y="10783"/>
                  <a:pt x="14135" y="10764"/>
                  <a:pt x="13410" y="10723"/>
                </a:cubicBezTo>
                <a:cubicBezTo>
                  <a:pt x="9270" y="10490"/>
                  <a:pt x="5052" y="4668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/>
          <p:nvPr/>
        </p:nvSpPr>
        <p:spPr>
          <a:xfrm flipH="1">
            <a:off x="-74" y="3908875"/>
            <a:ext cx="8281099" cy="1234613"/>
          </a:xfrm>
          <a:custGeom>
            <a:avLst/>
            <a:gdLst/>
            <a:ahLst/>
            <a:cxnLst/>
            <a:rect l="l" t="t" r="r" b="b"/>
            <a:pathLst>
              <a:path w="75425" h="17958" extrusionOk="0">
                <a:moveTo>
                  <a:pt x="65561" y="1"/>
                </a:moveTo>
                <a:cubicBezTo>
                  <a:pt x="62472" y="1"/>
                  <a:pt x="59368" y="1131"/>
                  <a:pt x="56925" y="3440"/>
                </a:cubicBezTo>
                <a:lnTo>
                  <a:pt x="55160" y="5108"/>
                </a:lnTo>
                <a:cubicBezTo>
                  <a:pt x="52790" y="7349"/>
                  <a:pt x="49685" y="8548"/>
                  <a:pt x="46515" y="8548"/>
                </a:cubicBezTo>
                <a:cubicBezTo>
                  <a:pt x="45260" y="8548"/>
                  <a:pt x="43995" y="8360"/>
                  <a:pt x="42762" y="7974"/>
                </a:cubicBezTo>
                <a:lnTo>
                  <a:pt x="30942" y="4279"/>
                </a:lnTo>
                <a:cubicBezTo>
                  <a:pt x="29713" y="3895"/>
                  <a:pt x="28448" y="3706"/>
                  <a:pt x="27187" y="3706"/>
                </a:cubicBezTo>
                <a:cubicBezTo>
                  <a:pt x="24902" y="3706"/>
                  <a:pt x="22635" y="4328"/>
                  <a:pt x="20642" y="5542"/>
                </a:cubicBezTo>
                <a:cubicBezTo>
                  <a:pt x="13349" y="9983"/>
                  <a:pt x="377" y="17865"/>
                  <a:pt x="1" y="17958"/>
                </a:cubicBezTo>
                <a:lnTo>
                  <a:pt x="75425" y="17958"/>
                </a:lnTo>
                <a:lnTo>
                  <a:pt x="75425" y="4760"/>
                </a:lnTo>
                <a:cubicBezTo>
                  <a:pt x="72927" y="1615"/>
                  <a:pt x="69254" y="1"/>
                  <a:pt x="65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13"/>
          <p:cNvGrpSpPr/>
          <p:nvPr/>
        </p:nvGrpSpPr>
        <p:grpSpPr>
          <a:xfrm rot="-9496384">
            <a:off x="7494267" y="4131575"/>
            <a:ext cx="2074086" cy="1044745"/>
            <a:chOff x="509850" y="3509400"/>
            <a:chExt cx="2073994" cy="1044698"/>
          </a:xfrm>
        </p:grpSpPr>
        <p:sp>
          <p:nvSpPr>
            <p:cNvPr id="69" name="Google Shape;69;p13"/>
            <p:cNvSpPr/>
            <p:nvPr/>
          </p:nvSpPr>
          <p:spPr>
            <a:xfrm>
              <a:off x="1497911" y="4090368"/>
              <a:ext cx="497867" cy="418341"/>
            </a:xfrm>
            <a:custGeom>
              <a:avLst/>
              <a:gdLst/>
              <a:ahLst/>
              <a:cxnLst/>
              <a:rect l="l" t="t" r="r" b="b"/>
              <a:pathLst>
                <a:path w="10311" h="8664" extrusionOk="0">
                  <a:moveTo>
                    <a:pt x="0" y="1"/>
                  </a:moveTo>
                  <a:lnTo>
                    <a:pt x="0" y="1"/>
                  </a:lnTo>
                  <a:cubicBezTo>
                    <a:pt x="2877" y="5740"/>
                    <a:pt x="10310" y="8664"/>
                    <a:pt x="10310" y="8664"/>
                  </a:cubicBezTo>
                  <a:cubicBezTo>
                    <a:pt x="7412" y="470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494242" y="4068205"/>
              <a:ext cx="573046" cy="86913"/>
            </a:xfrm>
            <a:custGeom>
              <a:avLst/>
              <a:gdLst/>
              <a:ahLst/>
              <a:cxnLst/>
              <a:rect l="l" t="t" r="r" b="b"/>
              <a:pathLst>
                <a:path w="11868" h="1800" extrusionOk="0">
                  <a:moveTo>
                    <a:pt x="3919" y="0"/>
                  </a:moveTo>
                  <a:cubicBezTo>
                    <a:pt x="2620" y="0"/>
                    <a:pt x="1280" y="160"/>
                    <a:pt x="1" y="578"/>
                  </a:cubicBezTo>
                  <a:cubicBezTo>
                    <a:pt x="1" y="578"/>
                    <a:pt x="5374" y="1799"/>
                    <a:pt x="9632" y="1799"/>
                  </a:cubicBezTo>
                  <a:cubicBezTo>
                    <a:pt x="10431" y="1799"/>
                    <a:pt x="11190" y="1756"/>
                    <a:pt x="11868" y="1654"/>
                  </a:cubicBezTo>
                  <a:cubicBezTo>
                    <a:pt x="11868" y="1654"/>
                    <a:pt x="8102" y="0"/>
                    <a:pt x="3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1036642" y="3844548"/>
              <a:ext cx="699795" cy="106324"/>
            </a:xfrm>
            <a:custGeom>
              <a:avLst/>
              <a:gdLst/>
              <a:ahLst/>
              <a:cxnLst/>
              <a:rect l="l" t="t" r="r" b="b"/>
              <a:pathLst>
                <a:path w="14493" h="2202" extrusionOk="0">
                  <a:moveTo>
                    <a:pt x="4786" y="1"/>
                  </a:moveTo>
                  <a:cubicBezTo>
                    <a:pt x="3199" y="1"/>
                    <a:pt x="1563" y="196"/>
                    <a:pt x="0" y="708"/>
                  </a:cubicBezTo>
                  <a:cubicBezTo>
                    <a:pt x="0" y="708"/>
                    <a:pt x="6562" y="2201"/>
                    <a:pt x="11764" y="2201"/>
                  </a:cubicBezTo>
                  <a:cubicBezTo>
                    <a:pt x="12739" y="2201"/>
                    <a:pt x="13666" y="2149"/>
                    <a:pt x="14493" y="2024"/>
                  </a:cubicBezTo>
                  <a:cubicBezTo>
                    <a:pt x="14493" y="2024"/>
                    <a:pt x="9894" y="1"/>
                    <a:pt x="4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1036642" y="3878686"/>
              <a:ext cx="447071" cy="542241"/>
            </a:xfrm>
            <a:custGeom>
              <a:avLst/>
              <a:gdLst/>
              <a:ahLst/>
              <a:cxnLst/>
              <a:rect l="l" t="t" r="r" b="b"/>
              <a:pathLst>
                <a:path w="9259" h="11230" extrusionOk="0">
                  <a:moveTo>
                    <a:pt x="0" y="1"/>
                  </a:moveTo>
                  <a:lnTo>
                    <a:pt x="0" y="1"/>
                  </a:lnTo>
                  <a:cubicBezTo>
                    <a:pt x="1937" y="6666"/>
                    <a:pt x="9259" y="11229"/>
                    <a:pt x="9259" y="11229"/>
                  </a:cubicBezTo>
                  <a:cubicBezTo>
                    <a:pt x="6956" y="645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2010942" y="4255069"/>
              <a:ext cx="572902" cy="86913"/>
            </a:xfrm>
            <a:custGeom>
              <a:avLst/>
              <a:gdLst/>
              <a:ahLst/>
              <a:cxnLst/>
              <a:rect l="l" t="t" r="r" b="b"/>
              <a:pathLst>
                <a:path w="11865" h="1800" extrusionOk="0">
                  <a:moveTo>
                    <a:pt x="3917" y="1"/>
                  </a:moveTo>
                  <a:cubicBezTo>
                    <a:pt x="2618" y="1"/>
                    <a:pt x="1280" y="160"/>
                    <a:pt x="1" y="579"/>
                  </a:cubicBezTo>
                  <a:cubicBezTo>
                    <a:pt x="1" y="579"/>
                    <a:pt x="5371" y="1800"/>
                    <a:pt x="9629" y="1800"/>
                  </a:cubicBezTo>
                  <a:cubicBezTo>
                    <a:pt x="10427" y="1800"/>
                    <a:pt x="11187" y="1757"/>
                    <a:pt x="11864" y="1655"/>
                  </a:cubicBezTo>
                  <a:cubicBezTo>
                    <a:pt x="11864" y="1655"/>
                    <a:pt x="8099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2000899" y="4270183"/>
              <a:ext cx="380969" cy="283916"/>
            </a:xfrm>
            <a:custGeom>
              <a:avLst/>
              <a:gdLst/>
              <a:ahLst/>
              <a:cxnLst/>
              <a:rect l="l" t="t" r="r" b="b"/>
              <a:pathLst>
                <a:path w="7890" h="5880" extrusionOk="0">
                  <a:moveTo>
                    <a:pt x="1" y="0"/>
                  </a:moveTo>
                  <a:lnTo>
                    <a:pt x="1" y="0"/>
                  </a:lnTo>
                  <a:cubicBezTo>
                    <a:pt x="2347" y="4065"/>
                    <a:pt x="7889" y="5880"/>
                    <a:pt x="7889" y="5880"/>
                  </a:cubicBezTo>
                  <a:cubicBezTo>
                    <a:pt x="5608" y="311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09850" y="3509400"/>
              <a:ext cx="1541354" cy="776037"/>
            </a:xfrm>
            <a:custGeom>
              <a:avLst/>
              <a:gdLst/>
              <a:ahLst/>
              <a:cxnLst/>
              <a:rect l="l" t="t" r="r" b="b"/>
              <a:pathLst>
                <a:path w="31922" h="16072" fill="none" extrusionOk="0">
                  <a:moveTo>
                    <a:pt x="31921" y="16072"/>
                  </a:moveTo>
                  <a:cubicBezTo>
                    <a:pt x="31921" y="16072"/>
                    <a:pt x="10709" y="10364"/>
                    <a:pt x="1" y="1"/>
                  </a:cubicBezTo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35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3"/>
          <p:cNvSpPr/>
          <p:nvPr/>
        </p:nvSpPr>
        <p:spPr>
          <a:xfrm>
            <a:off x="8667650" y="3879349"/>
            <a:ext cx="175393" cy="175882"/>
          </a:xfrm>
          <a:custGeom>
            <a:avLst/>
            <a:gdLst/>
            <a:ahLst/>
            <a:cxnLst/>
            <a:rect l="l" t="t" r="r" b="b"/>
            <a:pathLst>
              <a:path w="6304" h="6321" extrusionOk="0">
                <a:moveTo>
                  <a:pt x="3143" y="0"/>
                </a:moveTo>
                <a:cubicBezTo>
                  <a:pt x="2748" y="0"/>
                  <a:pt x="2422" y="316"/>
                  <a:pt x="2414" y="710"/>
                </a:cubicBezTo>
                <a:lnTo>
                  <a:pt x="2414" y="2414"/>
                </a:lnTo>
                <a:lnTo>
                  <a:pt x="710" y="2414"/>
                </a:lnTo>
                <a:cubicBezTo>
                  <a:pt x="312" y="2425"/>
                  <a:pt x="0" y="2748"/>
                  <a:pt x="0" y="3146"/>
                </a:cubicBezTo>
                <a:cubicBezTo>
                  <a:pt x="0" y="3541"/>
                  <a:pt x="312" y="3864"/>
                  <a:pt x="710" y="3874"/>
                </a:cubicBezTo>
                <a:lnTo>
                  <a:pt x="2414" y="3874"/>
                </a:lnTo>
                <a:lnTo>
                  <a:pt x="2414" y="5571"/>
                </a:lnTo>
                <a:cubicBezTo>
                  <a:pt x="2404" y="5980"/>
                  <a:pt x="2734" y="6321"/>
                  <a:pt x="3143" y="6321"/>
                </a:cubicBezTo>
                <a:cubicBezTo>
                  <a:pt x="3552" y="6321"/>
                  <a:pt x="3882" y="5980"/>
                  <a:pt x="3871" y="5571"/>
                </a:cubicBezTo>
                <a:lnTo>
                  <a:pt x="3871" y="3874"/>
                </a:lnTo>
                <a:lnTo>
                  <a:pt x="5575" y="3874"/>
                </a:lnTo>
                <a:cubicBezTo>
                  <a:pt x="5977" y="3874"/>
                  <a:pt x="6303" y="3544"/>
                  <a:pt x="6299" y="3143"/>
                </a:cubicBezTo>
                <a:cubicBezTo>
                  <a:pt x="6299" y="2741"/>
                  <a:pt x="5977" y="2418"/>
                  <a:pt x="5575" y="2414"/>
                </a:cubicBezTo>
                <a:lnTo>
                  <a:pt x="3871" y="2414"/>
                </a:lnTo>
                <a:lnTo>
                  <a:pt x="3871" y="710"/>
                </a:lnTo>
                <a:cubicBezTo>
                  <a:pt x="3860" y="316"/>
                  <a:pt x="3537" y="0"/>
                  <a:pt x="31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359100" y="497400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166200" y="3645825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/>
          <p:nvPr/>
        </p:nvSpPr>
        <p:spPr>
          <a:xfrm rot="10800000" flipH="1">
            <a:off x="4201627" y="4"/>
            <a:ext cx="4942223" cy="1176743"/>
          </a:xfrm>
          <a:custGeom>
            <a:avLst/>
            <a:gdLst/>
            <a:ahLst/>
            <a:cxnLst/>
            <a:rect l="l" t="t" r="r" b="b"/>
            <a:pathLst>
              <a:path w="75425" h="17958" extrusionOk="0">
                <a:moveTo>
                  <a:pt x="65561" y="1"/>
                </a:moveTo>
                <a:cubicBezTo>
                  <a:pt x="62472" y="1"/>
                  <a:pt x="59368" y="1131"/>
                  <a:pt x="56925" y="3440"/>
                </a:cubicBezTo>
                <a:lnTo>
                  <a:pt x="55160" y="5108"/>
                </a:lnTo>
                <a:cubicBezTo>
                  <a:pt x="52790" y="7349"/>
                  <a:pt x="49685" y="8548"/>
                  <a:pt x="46515" y="8548"/>
                </a:cubicBezTo>
                <a:cubicBezTo>
                  <a:pt x="45260" y="8548"/>
                  <a:pt x="43995" y="8360"/>
                  <a:pt x="42762" y="7974"/>
                </a:cubicBezTo>
                <a:lnTo>
                  <a:pt x="30942" y="4279"/>
                </a:lnTo>
                <a:cubicBezTo>
                  <a:pt x="29713" y="3895"/>
                  <a:pt x="28448" y="3706"/>
                  <a:pt x="27187" y="3706"/>
                </a:cubicBezTo>
                <a:cubicBezTo>
                  <a:pt x="24902" y="3706"/>
                  <a:pt x="22635" y="4328"/>
                  <a:pt x="20642" y="5542"/>
                </a:cubicBezTo>
                <a:cubicBezTo>
                  <a:pt x="13349" y="9983"/>
                  <a:pt x="377" y="17865"/>
                  <a:pt x="1" y="17958"/>
                </a:cubicBezTo>
                <a:lnTo>
                  <a:pt x="75425" y="17958"/>
                </a:lnTo>
                <a:lnTo>
                  <a:pt x="75425" y="4760"/>
                </a:lnTo>
                <a:cubicBezTo>
                  <a:pt x="72927" y="1615"/>
                  <a:pt x="69254" y="1"/>
                  <a:pt x="655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8670650" y="2808550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 rot="10800000" flipH="1">
            <a:off x="5090851" y="-28146"/>
            <a:ext cx="4053151" cy="965018"/>
          </a:xfrm>
          <a:custGeom>
            <a:avLst/>
            <a:gdLst/>
            <a:ahLst/>
            <a:cxnLst/>
            <a:rect l="l" t="t" r="r" b="b"/>
            <a:pathLst>
              <a:path w="75425" h="17958" extrusionOk="0">
                <a:moveTo>
                  <a:pt x="65561" y="1"/>
                </a:moveTo>
                <a:cubicBezTo>
                  <a:pt x="62472" y="1"/>
                  <a:pt x="59368" y="1131"/>
                  <a:pt x="56925" y="3440"/>
                </a:cubicBezTo>
                <a:lnTo>
                  <a:pt x="55160" y="5108"/>
                </a:lnTo>
                <a:cubicBezTo>
                  <a:pt x="52790" y="7349"/>
                  <a:pt x="49685" y="8548"/>
                  <a:pt x="46515" y="8548"/>
                </a:cubicBezTo>
                <a:cubicBezTo>
                  <a:pt x="45260" y="8548"/>
                  <a:pt x="43995" y="8360"/>
                  <a:pt x="42762" y="7974"/>
                </a:cubicBezTo>
                <a:lnTo>
                  <a:pt x="30942" y="4279"/>
                </a:lnTo>
                <a:cubicBezTo>
                  <a:pt x="29713" y="3895"/>
                  <a:pt x="28448" y="3706"/>
                  <a:pt x="27187" y="3706"/>
                </a:cubicBezTo>
                <a:cubicBezTo>
                  <a:pt x="24902" y="3706"/>
                  <a:pt x="22635" y="4328"/>
                  <a:pt x="20642" y="5542"/>
                </a:cubicBezTo>
                <a:cubicBezTo>
                  <a:pt x="13349" y="9983"/>
                  <a:pt x="377" y="17865"/>
                  <a:pt x="1" y="17958"/>
                </a:cubicBezTo>
                <a:lnTo>
                  <a:pt x="75425" y="17958"/>
                </a:lnTo>
                <a:lnTo>
                  <a:pt x="75425" y="4760"/>
                </a:lnTo>
                <a:cubicBezTo>
                  <a:pt x="72927" y="1615"/>
                  <a:pt x="69254" y="1"/>
                  <a:pt x="65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313900" y="4604000"/>
            <a:ext cx="242877" cy="243532"/>
          </a:xfrm>
          <a:custGeom>
            <a:avLst/>
            <a:gdLst/>
            <a:ahLst/>
            <a:cxnLst/>
            <a:rect l="l" t="t" r="r" b="b"/>
            <a:pathLst>
              <a:path w="6304" h="6321" extrusionOk="0">
                <a:moveTo>
                  <a:pt x="3143" y="0"/>
                </a:moveTo>
                <a:cubicBezTo>
                  <a:pt x="2748" y="0"/>
                  <a:pt x="2422" y="316"/>
                  <a:pt x="2414" y="710"/>
                </a:cubicBezTo>
                <a:lnTo>
                  <a:pt x="2414" y="2414"/>
                </a:lnTo>
                <a:lnTo>
                  <a:pt x="710" y="2414"/>
                </a:lnTo>
                <a:cubicBezTo>
                  <a:pt x="312" y="2425"/>
                  <a:pt x="0" y="2748"/>
                  <a:pt x="0" y="3146"/>
                </a:cubicBezTo>
                <a:cubicBezTo>
                  <a:pt x="0" y="3541"/>
                  <a:pt x="312" y="3864"/>
                  <a:pt x="710" y="3874"/>
                </a:cubicBezTo>
                <a:lnTo>
                  <a:pt x="2414" y="3874"/>
                </a:lnTo>
                <a:lnTo>
                  <a:pt x="2414" y="5571"/>
                </a:lnTo>
                <a:cubicBezTo>
                  <a:pt x="2404" y="5980"/>
                  <a:pt x="2734" y="6321"/>
                  <a:pt x="3143" y="6321"/>
                </a:cubicBezTo>
                <a:cubicBezTo>
                  <a:pt x="3552" y="6321"/>
                  <a:pt x="3882" y="5980"/>
                  <a:pt x="3871" y="5571"/>
                </a:cubicBezTo>
                <a:lnTo>
                  <a:pt x="3871" y="3874"/>
                </a:lnTo>
                <a:lnTo>
                  <a:pt x="5575" y="3874"/>
                </a:lnTo>
                <a:cubicBezTo>
                  <a:pt x="5977" y="3874"/>
                  <a:pt x="6303" y="3544"/>
                  <a:pt x="6299" y="3143"/>
                </a:cubicBezTo>
                <a:cubicBezTo>
                  <a:pt x="6299" y="2741"/>
                  <a:pt x="5977" y="2418"/>
                  <a:pt x="5575" y="2414"/>
                </a:cubicBezTo>
                <a:lnTo>
                  <a:pt x="3871" y="2414"/>
                </a:lnTo>
                <a:lnTo>
                  <a:pt x="3871" y="710"/>
                </a:lnTo>
                <a:cubicBezTo>
                  <a:pt x="3860" y="316"/>
                  <a:pt x="3537" y="0"/>
                  <a:pt x="31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363875" y="159600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8688100" y="4332900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/>
          <p:nvPr/>
        </p:nvSpPr>
        <p:spPr>
          <a:xfrm rot="10800000">
            <a:off x="6895769" y="-13"/>
            <a:ext cx="3558106" cy="1044688"/>
          </a:xfrm>
          <a:custGeom>
            <a:avLst/>
            <a:gdLst/>
            <a:ahLst/>
            <a:cxnLst/>
            <a:rect l="l" t="t" r="r" b="b"/>
            <a:pathLst>
              <a:path w="50651" h="14871" extrusionOk="0">
                <a:moveTo>
                  <a:pt x="1" y="1"/>
                </a:moveTo>
                <a:lnTo>
                  <a:pt x="1" y="14870"/>
                </a:lnTo>
                <a:lnTo>
                  <a:pt x="50651" y="14870"/>
                </a:lnTo>
                <a:cubicBezTo>
                  <a:pt x="50651" y="14870"/>
                  <a:pt x="39824" y="4531"/>
                  <a:pt x="32341" y="4531"/>
                </a:cubicBezTo>
                <a:cubicBezTo>
                  <a:pt x="24020" y="4531"/>
                  <a:pt x="26868" y="10783"/>
                  <a:pt x="15444" y="10783"/>
                </a:cubicBezTo>
                <a:cubicBezTo>
                  <a:pt x="14811" y="10783"/>
                  <a:pt x="14135" y="10764"/>
                  <a:pt x="13410" y="10723"/>
                </a:cubicBezTo>
                <a:cubicBezTo>
                  <a:pt x="9270" y="10490"/>
                  <a:pt x="5052" y="4668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6"/>
          <p:cNvGrpSpPr/>
          <p:nvPr/>
        </p:nvGrpSpPr>
        <p:grpSpPr>
          <a:xfrm rot="-1055009">
            <a:off x="84546" y="4213913"/>
            <a:ext cx="1030039" cy="879058"/>
            <a:chOff x="3665200" y="3097975"/>
            <a:chExt cx="470400" cy="401450"/>
          </a:xfrm>
        </p:grpSpPr>
        <p:sp>
          <p:nvSpPr>
            <p:cNvPr id="93" name="Google Shape;93;p16"/>
            <p:cNvSpPr/>
            <p:nvPr/>
          </p:nvSpPr>
          <p:spPr>
            <a:xfrm>
              <a:off x="3674075" y="3191400"/>
              <a:ext cx="461525" cy="308025"/>
            </a:xfrm>
            <a:custGeom>
              <a:avLst/>
              <a:gdLst/>
              <a:ahLst/>
              <a:cxnLst/>
              <a:rect l="l" t="t" r="r" b="b"/>
              <a:pathLst>
                <a:path w="18461" h="12321" extrusionOk="0">
                  <a:moveTo>
                    <a:pt x="17764" y="1"/>
                  </a:moveTo>
                  <a:cubicBezTo>
                    <a:pt x="16810" y="1"/>
                    <a:pt x="14839" y="252"/>
                    <a:pt x="11631" y="1770"/>
                  </a:cubicBezTo>
                  <a:cubicBezTo>
                    <a:pt x="8481" y="3262"/>
                    <a:pt x="4456" y="7108"/>
                    <a:pt x="2063" y="9576"/>
                  </a:cubicBezTo>
                  <a:cubicBezTo>
                    <a:pt x="808" y="10871"/>
                    <a:pt x="0" y="11786"/>
                    <a:pt x="0" y="11786"/>
                  </a:cubicBezTo>
                  <a:lnTo>
                    <a:pt x="212" y="12320"/>
                  </a:lnTo>
                  <a:cubicBezTo>
                    <a:pt x="212" y="12320"/>
                    <a:pt x="6346" y="7700"/>
                    <a:pt x="12251" y="5730"/>
                  </a:cubicBezTo>
                  <a:cubicBezTo>
                    <a:pt x="13826" y="5207"/>
                    <a:pt x="15003" y="4557"/>
                    <a:pt x="15885" y="3890"/>
                  </a:cubicBezTo>
                  <a:cubicBezTo>
                    <a:pt x="18296" y="2050"/>
                    <a:pt x="18461" y="62"/>
                    <a:pt x="18461" y="62"/>
                  </a:cubicBezTo>
                  <a:cubicBezTo>
                    <a:pt x="18461" y="62"/>
                    <a:pt x="18238" y="1"/>
                    <a:pt x="17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3691025" y="3413575"/>
              <a:ext cx="432750" cy="80075"/>
            </a:xfrm>
            <a:custGeom>
              <a:avLst/>
              <a:gdLst/>
              <a:ahLst/>
              <a:cxnLst/>
              <a:rect l="l" t="t" r="r" b="b"/>
              <a:pathLst>
                <a:path w="17310" h="3203" extrusionOk="0">
                  <a:moveTo>
                    <a:pt x="11288" y="1"/>
                  </a:moveTo>
                  <a:cubicBezTo>
                    <a:pt x="8557" y="1"/>
                    <a:pt x="4739" y="996"/>
                    <a:pt x="2336" y="1715"/>
                  </a:cubicBezTo>
                  <a:cubicBezTo>
                    <a:pt x="969" y="2124"/>
                    <a:pt x="61" y="2443"/>
                    <a:pt x="61" y="2443"/>
                  </a:cubicBezTo>
                  <a:lnTo>
                    <a:pt x="0" y="2892"/>
                  </a:lnTo>
                  <a:cubicBezTo>
                    <a:pt x="0" y="2892"/>
                    <a:pt x="2460" y="2557"/>
                    <a:pt x="5496" y="2557"/>
                  </a:cubicBezTo>
                  <a:cubicBezTo>
                    <a:pt x="7207" y="2557"/>
                    <a:pt x="9101" y="2663"/>
                    <a:pt x="10841" y="2996"/>
                  </a:cubicBezTo>
                  <a:cubicBezTo>
                    <a:pt x="11611" y="3141"/>
                    <a:pt x="12298" y="3202"/>
                    <a:pt x="12910" y="3202"/>
                  </a:cubicBezTo>
                  <a:cubicBezTo>
                    <a:pt x="13325" y="3202"/>
                    <a:pt x="13706" y="3174"/>
                    <a:pt x="14056" y="3125"/>
                  </a:cubicBezTo>
                  <a:cubicBezTo>
                    <a:pt x="16427" y="2791"/>
                    <a:pt x="17309" y="1482"/>
                    <a:pt x="17309" y="1482"/>
                  </a:cubicBezTo>
                  <a:cubicBezTo>
                    <a:pt x="17309" y="1482"/>
                    <a:pt x="16126" y="309"/>
                    <a:pt x="11939" y="22"/>
                  </a:cubicBezTo>
                  <a:cubicBezTo>
                    <a:pt x="11730" y="8"/>
                    <a:pt x="11513" y="1"/>
                    <a:pt x="1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3665200" y="3097975"/>
              <a:ext cx="196325" cy="398125"/>
            </a:xfrm>
            <a:custGeom>
              <a:avLst/>
              <a:gdLst/>
              <a:ahLst/>
              <a:cxnLst/>
              <a:rect l="l" t="t" r="r" b="b"/>
              <a:pathLst>
                <a:path w="7853" h="15925" extrusionOk="0">
                  <a:moveTo>
                    <a:pt x="7146" y="0"/>
                  </a:moveTo>
                  <a:cubicBezTo>
                    <a:pt x="7146" y="1"/>
                    <a:pt x="5618" y="392"/>
                    <a:pt x="4502" y="2512"/>
                  </a:cubicBezTo>
                  <a:cubicBezTo>
                    <a:pt x="4101" y="3286"/>
                    <a:pt x="3749" y="4287"/>
                    <a:pt x="3548" y="5582"/>
                  </a:cubicBezTo>
                  <a:cubicBezTo>
                    <a:pt x="2791" y="10440"/>
                    <a:pt x="0" y="15831"/>
                    <a:pt x="0" y="15831"/>
                  </a:cubicBezTo>
                  <a:lnTo>
                    <a:pt x="441" y="15925"/>
                  </a:lnTo>
                  <a:cubicBezTo>
                    <a:pt x="441" y="15925"/>
                    <a:pt x="1048" y="15175"/>
                    <a:pt x="1891" y="14027"/>
                  </a:cubicBezTo>
                  <a:cubicBezTo>
                    <a:pt x="3501" y="11835"/>
                    <a:pt x="5966" y="8198"/>
                    <a:pt x="6712" y="5546"/>
                  </a:cubicBezTo>
                  <a:cubicBezTo>
                    <a:pt x="7853" y="1511"/>
                    <a:pt x="7146" y="1"/>
                    <a:pt x="7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6"/>
          <p:cNvSpPr/>
          <p:nvPr/>
        </p:nvSpPr>
        <p:spPr>
          <a:xfrm>
            <a:off x="268325" y="1155425"/>
            <a:ext cx="282151" cy="280107"/>
          </a:xfrm>
          <a:custGeom>
            <a:avLst/>
            <a:gdLst/>
            <a:ahLst/>
            <a:cxnLst/>
            <a:rect l="l" t="t" r="r" b="b"/>
            <a:pathLst>
              <a:path w="4833" h="4798" extrusionOk="0">
                <a:moveTo>
                  <a:pt x="2417" y="1"/>
                </a:moveTo>
                <a:cubicBezTo>
                  <a:pt x="2389" y="1"/>
                  <a:pt x="2361" y="19"/>
                  <a:pt x="2357" y="55"/>
                </a:cubicBezTo>
                <a:cubicBezTo>
                  <a:pt x="2289" y="708"/>
                  <a:pt x="2203" y="1160"/>
                  <a:pt x="2038" y="1486"/>
                </a:cubicBezTo>
                <a:cubicBezTo>
                  <a:pt x="1690" y="1375"/>
                  <a:pt x="1310" y="1113"/>
                  <a:pt x="801" y="700"/>
                </a:cubicBezTo>
                <a:cubicBezTo>
                  <a:pt x="788" y="689"/>
                  <a:pt x="775" y="684"/>
                  <a:pt x="762" y="684"/>
                </a:cubicBezTo>
                <a:cubicBezTo>
                  <a:pt x="718" y="684"/>
                  <a:pt x="679" y="741"/>
                  <a:pt x="718" y="783"/>
                </a:cubicBezTo>
                <a:cubicBezTo>
                  <a:pt x="1131" y="1292"/>
                  <a:pt x="1389" y="1673"/>
                  <a:pt x="1504" y="2021"/>
                </a:cubicBezTo>
                <a:cubicBezTo>
                  <a:pt x="1177" y="2186"/>
                  <a:pt x="725" y="2272"/>
                  <a:pt x="72" y="2340"/>
                </a:cubicBezTo>
                <a:cubicBezTo>
                  <a:pt x="1" y="2347"/>
                  <a:pt x="1" y="2451"/>
                  <a:pt x="72" y="2458"/>
                </a:cubicBezTo>
                <a:cubicBezTo>
                  <a:pt x="725" y="2526"/>
                  <a:pt x="1177" y="2612"/>
                  <a:pt x="1504" y="2778"/>
                </a:cubicBezTo>
                <a:cubicBezTo>
                  <a:pt x="1392" y="3125"/>
                  <a:pt x="1131" y="3506"/>
                  <a:pt x="718" y="4015"/>
                </a:cubicBezTo>
                <a:cubicBezTo>
                  <a:pt x="684" y="4060"/>
                  <a:pt x="721" y="4114"/>
                  <a:pt x="765" y="4114"/>
                </a:cubicBezTo>
                <a:cubicBezTo>
                  <a:pt x="777" y="4114"/>
                  <a:pt x="789" y="4110"/>
                  <a:pt x="801" y="4101"/>
                </a:cubicBezTo>
                <a:cubicBezTo>
                  <a:pt x="1310" y="3689"/>
                  <a:pt x="1690" y="3427"/>
                  <a:pt x="2038" y="3312"/>
                </a:cubicBezTo>
                <a:cubicBezTo>
                  <a:pt x="2203" y="3638"/>
                  <a:pt x="2289" y="4094"/>
                  <a:pt x="2357" y="4743"/>
                </a:cubicBezTo>
                <a:cubicBezTo>
                  <a:pt x="2361" y="4779"/>
                  <a:pt x="2389" y="4797"/>
                  <a:pt x="2417" y="4797"/>
                </a:cubicBezTo>
                <a:cubicBezTo>
                  <a:pt x="2444" y="4797"/>
                  <a:pt x="2472" y="4779"/>
                  <a:pt x="2476" y="4743"/>
                </a:cubicBezTo>
                <a:cubicBezTo>
                  <a:pt x="2544" y="4094"/>
                  <a:pt x="2630" y="3638"/>
                  <a:pt x="2795" y="3312"/>
                </a:cubicBezTo>
                <a:cubicBezTo>
                  <a:pt x="3143" y="3427"/>
                  <a:pt x="3523" y="3689"/>
                  <a:pt x="4033" y="4101"/>
                </a:cubicBezTo>
                <a:cubicBezTo>
                  <a:pt x="4044" y="4110"/>
                  <a:pt x="4057" y="4114"/>
                  <a:pt x="4068" y="4114"/>
                </a:cubicBezTo>
                <a:cubicBezTo>
                  <a:pt x="4112" y="4114"/>
                  <a:pt x="4149" y="4060"/>
                  <a:pt x="4115" y="4015"/>
                </a:cubicBezTo>
                <a:cubicBezTo>
                  <a:pt x="3703" y="3506"/>
                  <a:pt x="3444" y="3125"/>
                  <a:pt x="3330" y="2778"/>
                </a:cubicBezTo>
                <a:cubicBezTo>
                  <a:pt x="3656" y="2612"/>
                  <a:pt x="4112" y="2526"/>
                  <a:pt x="4761" y="2458"/>
                </a:cubicBezTo>
                <a:cubicBezTo>
                  <a:pt x="4833" y="2451"/>
                  <a:pt x="4833" y="2347"/>
                  <a:pt x="4761" y="2340"/>
                </a:cubicBezTo>
                <a:cubicBezTo>
                  <a:pt x="4112" y="2272"/>
                  <a:pt x="3656" y="2186"/>
                  <a:pt x="3330" y="2021"/>
                </a:cubicBezTo>
                <a:cubicBezTo>
                  <a:pt x="3444" y="1673"/>
                  <a:pt x="3703" y="1292"/>
                  <a:pt x="4115" y="783"/>
                </a:cubicBezTo>
                <a:cubicBezTo>
                  <a:pt x="4154" y="741"/>
                  <a:pt x="4116" y="684"/>
                  <a:pt x="4071" y="684"/>
                </a:cubicBezTo>
                <a:cubicBezTo>
                  <a:pt x="4058" y="684"/>
                  <a:pt x="4045" y="689"/>
                  <a:pt x="4033" y="700"/>
                </a:cubicBezTo>
                <a:cubicBezTo>
                  <a:pt x="3523" y="1113"/>
                  <a:pt x="3143" y="1371"/>
                  <a:pt x="2795" y="1486"/>
                </a:cubicBezTo>
                <a:cubicBezTo>
                  <a:pt x="2630" y="1160"/>
                  <a:pt x="2544" y="708"/>
                  <a:pt x="2476" y="55"/>
                </a:cubicBezTo>
                <a:cubicBezTo>
                  <a:pt x="2472" y="19"/>
                  <a:pt x="2444" y="1"/>
                  <a:pt x="24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6"/>
          <p:cNvSpPr/>
          <p:nvPr/>
        </p:nvSpPr>
        <p:spPr>
          <a:xfrm rot="10800000">
            <a:off x="-115" y="-7394"/>
            <a:ext cx="2768663" cy="659193"/>
          </a:xfrm>
          <a:custGeom>
            <a:avLst/>
            <a:gdLst/>
            <a:ahLst/>
            <a:cxnLst/>
            <a:rect l="l" t="t" r="r" b="b"/>
            <a:pathLst>
              <a:path w="75425" h="17958" extrusionOk="0">
                <a:moveTo>
                  <a:pt x="65561" y="1"/>
                </a:moveTo>
                <a:cubicBezTo>
                  <a:pt x="62472" y="1"/>
                  <a:pt x="59368" y="1131"/>
                  <a:pt x="56925" y="3440"/>
                </a:cubicBezTo>
                <a:lnTo>
                  <a:pt x="55160" y="5108"/>
                </a:lnTo>
                <a:cubicBezTo>
                  <a:pt x="52790" y="7349"/>
                  <a:pt x="49685" y="8548"/>
                  <a:pt x="46515" y="8548"/>
                </a:cubicBezTo>
                <a:cubicBezTo>
                  <a:pt x="45260" y="8548"/>
                  <a:pt x="43995" y="8360"/>
                  <a:pt x="42762" y="7974"/>
                </a:cubicBezTo>
                <a:lnTo>
                  <a:pt x="30942" y="4279"/>
                </a:lnTo>
                <a:cubicBezTo>
                  <a:pt x="29713" y="3895"/>
                  <a:pt x="28448" y="3706"/>
                  <a:pt x="27187" y="3706"/>
                </a:cubicBezTo>
                <a:cubicBezTo>
                  <a:pt x="24902" y="3706"/>
                  <a:pt x="22635" y="4328"/>
                  <a:pt x="20642" y="5542"/>
                </a:cubicBezTo>
                <a:cubicBezTo>
                  <a:pt x="13349" y="9983"/>
                  <a:pt x="377" y="17865"/>
                  <a:pt x="1" y="17958"/>
                </a:cubicBezTo>
                <a:lnTo>
                  <a:pt x="75425" y="17958"/>
                </a:lnTo>
                <a:lnTo>
                  <a:pt x="75425" y="4760"/>
                </a:lnTo>
                <a:cubicBezTo>
                  <a:pt x="72927" y="1615"/>
                  <a:pt x="69254" y="1"/>
                  <a:pt x="65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3255600" y="3741501"/>
            <a:ext cx="5888241" cy="1401981"/>
          </a:xfrm>
          <a:custGeom>
            <a:avLst/>
            <a:gdLst/>
            <a:ahLst/>
            <a:cxnLst/>
            <a:rect l="l" t="t" r="r" b="b"/>
            <a:pathLst>
              <a:path w="75425" h="17958" extrusionOk="0">
                <a:moveTo>
                  <a:pt x="65561" y="1"/>
                </a:moveTo>
                <a:cubicBezTo>
                  <a:pt x="62472" y="1"/>
                  <a:pt x="59368" y="1131"/>
                  <a:pt x="56925" y="3440"/>
                </a:cubicBezTo>
                <a:lnTo>
                  <a:pt x="55160" y="5108"/>
                </a:lnTo>
                <a:cubicBezTo>
                  <a:pt x="52790" y="7349"/>
                  <a:pt x="49685" y="8548"/>
                  <a:pt x="46515" y="8548"/>
                </a:cubicBezTo>
                <a:cubicBezTo>
                  <a:pt x="45260" y="8548"/>
                  <a:pt x="43995" y="8360"/>
                  <a:pt x="42762" y="7974"/>
                </a:cubicBezTo>
                <a:lnTo>
                  <a:pt x="30942" y="4279"/>
                </a:lnTo>
                <a:cubicBezTo>
                  <a:pt x="29713" y="3895"/>
                  <a:pt x="28448" y="3706"/>
                  <a:pt x="27187" y="3706"/>
                </a:cubicBezTo>
                <a:cubicBezTo>
                  <a:pt x="24902" y="3706"/>
                  <a:pt x="22635" y="4328"/>
                  <a:pt x="20642" y="5542"/>
                </a:cubicBezTo>
                <a:cubicBezTo>
                  <a:pt x="13349" y="9983"/>
                  <a:pt x="377" y="17865"/>
                  <a:pt x="1" y="17958"/>
                </a:cubicBezTo>
                <a:lnTo>
                  <a:pt x="75425" y="17958"/>
                </a:lnTo>
                <a:lnTo>
                  <a:pt x="75425" y="4760"/>
                </a:lnTo>
                <a:cubicBezTo>
                  <a:pt x="72927" y="1615"/>
                  <a:pt x="69254" y="1"/>
                  <a:pt x="65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>
            <a:spLocks noGrp="1"/>
          </p:cNvSpPr>
          <p:nvPr>
            <p:ph type="pic" idx="2"/>
          </p:nvPr>
        </p:nvSpPr>
        <p:spPr>
          <a:xfrm flipH="1">
            <a:off x="5072401" y="0"/>
            <a:ext cx="4071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713225" y="2289327"/>
            <a:ext cx="4782000" cy="15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title" idx="3" hasCustomPrompt="1"/>
          </p:nvPr>
        </p:nvSpPr>
        <p:spPr>
          <a:xfrm>
            <a:off x="2256200" y="1461324"/>
            <a:ext cx="1696200" cy="8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720000" y="365988"/>
            <a:ext cx="44874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720000" y="2239050"/>
            <a:ext cx="4487400" cy="22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>
            <a:spLocks noGrp="1"/>
          </p:cNvSpPr>
          <p:nvPr>
            <p:ph type="pic" idx="2"/>
          </p:nvPr>
        </p:nvSpPr>
        <p:spPr>
          <a:xfrm flipH="1">
            <a:off x="4880988" y="0"/>
            <a:ext cx="4263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2391600" y="1098900"/>
            <a:ext cx="4360800" cy="11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2391825" y="2168700"/>
            <a:ext cx="4360500" cy="18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/>
          <p:nvPr/>
        </p:nvSpPr>
        <p:spPr>
          <a:xfrm rot="10800000">
            <a:off x="169" y="3480931"/>
            <a:ext cx="5103232" cy="1662569"/>
          </a:xfrm>
          <a:custGeom>
            <a:avLst/>
            <a:gdLst/>
            <a:ahLst/>
            <a:cxnLst/>
            <a:rect l="l" t="t" r="r" b="b"/>
            <a:pathLst>
              <a:path w="95593" h="31143" extrusionOk="0">
                <a:moveTo>
                  <a:pt x="1" y="1"/>
                </a:moveTo>
                <a:lnTo>
                  <a:pt x="24474" y="6856"/>
                </a:lnTo>
                <a:cubicBezTo>
                  <a:pt x="28151" y="7886"/>
                  <a:pt x="31853" y="8765"/>
                  <a:pt x="35566" y="9575"/>
                </a:cubicBezTo>
                <a:cubicBezTo>
                  <a:pt x="39533" y="10444"/>
                  <a:pt x="42948" y="12237"/>
                  <a:pt x="45151" y="14666"/>
                </a:cubicBezTo>
                <a:cubicBezTo>
                  <a:pt x="48161" y="17988"/>
                  <a:pt x="53427" y="20104"/>
                  <a:pt x="59224" y="20323"/>
                </a:cubicBezTo>
                <a:lnTo>
                  <a:pt x="68551" y="20675"/>
                </a:lnTo>
                <a:cubicBezTo>
                  <a:pt x="71227" y="20775"/>
                  <a:pt x="73699" y="21668"/>
                  <a:pt x="75292" y="23110"/>
                </a:cubicBezTo>
                <a:lnTo>
                  <a:pt x="81466" y="28699"/>
                </a:lnTo>
                <a:cubicBezTo>
                  <a:pt x="83194" y="30263"/>
                  <a:pt x="85906" y="31143"/>
                  <a:pt x="88716" y="31143"/>
                </a:cubicBezTo>
                <a:cubicBezTo>
                  <a:pt x="89574" y="31143"/>
                  <a:pt x="90441" y="31061"/>
                  <a:pt x="91291" y="30891"/>
                </a:cubicBezTo>
                <a:lnTo>
                  <a:pt x="95593" y="30030"/>
                </a:lnTo>
                <a:lnTo>
                  <a:pt x="955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20"/>
          <p:cNvGrpSpPr/>
          <p:nvPr/>
        </p:nvGrpSpPr>
        <p:grpSpPr>
          <a:xfrm rot="10800000">
            <a:off x="263214" y="-63939"/>
            <a:ext cx="900024" cy="1511166"/>
            <a:chOff x="1779425" y="1937525"/>
            <a:chExt cx="310975" cy="522100"/>
          </a:xfrm>
        </p:grpSpPr>
        <p:sp>
          <p:nvSpPr>
            <p:cNvPr id="116" name="Google Shape;116;p20"/>
            <p:cNvSpPr/>
            <p:nvPr/>
          </p:nvSpPr>
          <p:spPr>
            <a:xfrm>
              <a:off x="1805700" y="1937525"/>
              <a:ext cx="136700" cy="302700"/>
            </a:xfrm>
            <a:custGeom>
              <a:avLst/>
              <a:gdLst/>
              <a:ahLst/>
              <a:cxnLst/>
              <a:rect l="l" t="t" r="r" b="b"/>
              <a:pathLst>
                <a:path w="5468" h="12108" extrusionOk="0">
                  <a:moveTo>
                    <a:pt x="3976" y="1"/>
                  </a:moveTo>
                  <a:cubicBezTo>
                    <a:pt x="2637" y="1"/>
                    <a:pt x="0" y="7975"/>
                    <a:pt x="890" y="10333"/>
                  </a:cubicBezTo>
                  <a:cubicBezTo>
                    <a:pt x="1362" y="11588"/>
                    <a:pt x="2192" y="12108"/>
                    <a:pt x="2981" y="12108"/>
                  </a:cubicBezTo>
                  <a:cubicBezTo>
                    <a:pt x="3458" y="12108"/>
                    <a:pt x="3920" y="11918"/>
                    <a:pt x="4280" y="11585"/>
                  </a:cubicBezTo>
                  <a:cubicBezTo>
                    <a:pt x="4671" y="11227"/>
                    <a:pt x="5205" y="10513"/>
                    <a:pt x="5299" y="9648"/>
                  </a:cubicBezTo>
                  <a:cubicBezTo>
                    <a:pt x="5467" y="8081"/>
                    <a:pt x="5335" y="2154"/>
                    <a:pt x="4362" y="303"/>
                  </a:cubicBezTo>
                  <a:cubicBezTo>
                    <a:pt x="4253" y="96"/>
                    <a:pt x="4123" y="1"/>
                    <a:pt x="3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1779425" y="2063500"/>
              <a:ext cx="112700" cy="396125"/>
            </a:xfrm>
            <a:custGeom>
              <a:avLst/>
              <a:gdLst/>
              <a:ahLst/>
              <a:cxnLst/>
              <a:rect l="l" t="t" r="r" b="b"/>
              <a:pathLst>
                <a:path w="4508" h="15845" extrusionOk="0">
                  <a:moveTo>
                    <a:pt x="4430" y="0"/>
                  </a:moveTo>
                  <a:cubicBezTo>
                    <a:pt x="4384" y="0"/>
                    <a:pt x="4334" y="33"/>
                    <a:pt x="4334" y="93"/>
                  </a:cubicBezTo>
                  <a:cubicBezTo>
                    <a:pt x="4244" y="4835"/>
                    <a:pt x="3125" y="9502"/>
                    <a:pt x="1048" y="13764"/>
                  </a:cubicBezTo>
                  <a:cubicBezTo>
                    <a:pt x="721" y="14435"/>
                    <a:pt x="373" y="15088"/>
                    <a:pt x="0" y="15734"/>
                  </a:cubicBezTo>
                  <a:lnTo>
                    <a:pt x="136" y="15845"/>
                  </a:lnTo>
                  <a:cubicBezTo>
                    <a:pt x="2224" y="12222"/>
                    <a:pt x="3602" y="8229"/>
                    <a:pt x="4194" y="4085"/>
                  </a:cubicBezTo>
                  <a:cubicBezTo>
                    <a:pt x="4380" y="2758"/>
                    <a:pt x="4484" y="1420"/>
                    <a:pt x="4506" y="78"/>
                  </a:cubicBezTo>
                  <a:cubicBezTo>
                    <a:pt x="4507" y="25"/>
                    <a:pt x="4470" y="0"/>
                    <a:pt x="4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1869275" y="2180625"/>
              <a:ext cx="221125" cy="191450"/>
            </a:xfrm>
            <a:custGeom>
              <a:avLst/>
              <a:gdLst/>
              <a:ahLst/>
              <a:cxnLst/>
              <a:rect l="l" t="t" r="r" b="b"/>
              <a:pathLst>
                <a:path w="8845" h="7658" extrusionOk="0">
                  <a:moveTo>
                    <a:pt x="7307" y="1"/>
                  </a:moveTo>
                  <a:cubicBezTo>
                    <a:pt x="7263" y="1"/>
                    <a:pt x="7214" y="6"/>
                    <a:pt x="7161" y="17"/>
                  </a:cubicBezTo>
                  <a:cubicBezTo>
                    <a:pt x="5479" y="376"/>
                    <a:pt x="2300" y="2941"/>
                    <a:pt x="1349" y="3831"/>
                  </a:cubicBezTo>
                  <a:cubicBezTo>
                    <a:pt x="1030" y="4129"/>
                    <a:pt x="1" y="5226"/>
                    <a:pt x="65" y="6001"/>
                  </a:cubicBezTo>
                  <a:cubicBezTo>
                    <a:pt x="137" y="6850"/>
                    <a:pt x="668" y="7657"/>
                    <a:pt x="1724" y="7657"/>
                  </a:cubicBezTo>
                  <a:cubicBezTo>
                    <a:pt x="1994" y="7657"/>
                    <a:pt x="2298" y="7605"/>
                    <a:pt x="2637" y="7486"/>
                  </a:cubicBezTo>
                  <a:cubicBezTo>
                    <a:pt x="4751" y="6757"/>
                    <a:pt x="8844" y="1"/>
                    <a:pt x="7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1806800" y="2275025"/>
              <a:ext cx="164175" cy="130400"/>
            </a:xfrm>
            <a:custGeom>
              <a:avLst/>
              <a:gdLst/>
              <a:ahLst/>
              <a:cxnLst/>
              <a:rect l="l" t="t" r="r" b="b"/>
              <a:pathLst>
                <a:path w="6567" h="5216" extrusionOk="0">
                  <a:moveTo>
                    <a:pt x="6440" y="1"/>
                  </a:moveTo>
                  <a:cubicBezTo>
                    <a:pt x="6418" y="1"/>
                    <a:pt x="6396" y="9"/>
                    <a:pt x="6378" y="30"/>
                  </a:cubicBezTo>
                  <a:lnTo>
                    <a:pt x="6378" y="33"/>
                  </a:lnTo>
                  <a:cubicBezTo>
                    <a:pt x="5517" y="1038"/>
                    <a:pt x="4405" y="1870"/>
                    <a:pt x="3368" y="2684"/>
                  </a:cubicBezTo>
                  <a:cubicBezTo>
                    <a:pt x="2310" y="3517"/>
                    <a:pt x="1233" y="4356"/>
                    <a:pt x="82" y="5059"/>
                  </a:cubicBezTo>
                  <a:cubicBezTo>
                    <a:pt x="1" y="5107"/>
                    <a:pt x="58" y="5216"/>
                    <a:pt x="136" y="5216"/>
                  </a:cubicBezTo>
                  <a:cubicBezTo>
                    <a:pt x="151" y="5216"/>
                    <a:pt x="167" y="5212"/>
                    <a:pt x="182" y="5203"/>
                  </a:cubicBezTo>
                  <a:cubicBezTo>
                    <a:pt x="1352" y="4489"/>
                    <a:pt x="2449" y="3631"/>
                    <a:pt x="3526" y="2781"/>
                  </a:cubicBezTo>
                  <a:cubicBezTo>
                    <a:pt x="4555" y="1970"/>
                    <a:pt x="5657" y="1145"/>
                    <a:pt x="6510" y="144"/>
                  </a:cubicBezTo>
                  <a:cubicBezTo>
                    <a:pt x="6567" y="80"/>
                    <a:pt x="6506" y="1"/>
                    <a:pt x="6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20"/>
          <p:cNvSpPr/>
          <p:nvPr/>
        </p:nvSpPr>
        <p:spPr>
          <a:xfrm>
            <a:off x="7329025" y="4412675"/>
            <a:ext cx="1178400" cy="1178400"/>
          </a:xfrm>
          <a:prstGeom prst="donut">
            <a:avLst>
              <a:gd name="adj" fmla="val 118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7856925" y="4412675"/>
            <a:ext cx="1178400" cy="1178400"/>
          </a:xfrm>
          <a:prstGeom prst="donut">
            <a:avLst>
              <a:gd name="adj" fmla="val 118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 rot="10800000" flipH="1">
            <a:off x="4906351" y="-24"/>
            <a:ext cx="4237565" cy="1008970"/>
          </a:xfrm>
          <a:custGeom>
            <a:avLst/>
            <a:gdLst/>
            <a:ahLst/>
            <a:cxnLst/>
            <a:rect l="l" t="t" r="r" b="b"/>
            <a:pathLst>
              <a:path w="75425" h="17958" extrusionOk="0">
                <a:moveTo>
                  <a:pt x="65561" y="1"/>
                </a:moveTo>
                <a:cubicBezTo>
                  <a:pt x="62472" y="1"/>
                  <a:pt x="59368" y="1131"/>
                  <a:pt x="56925" y="3440"/>
                </a:cubicBezTo>
                <a:lnTo>
                  <a:pt x="55160" y="5108"/>
                </a:lnTo>
                <a:cubicBezTo>
                  <a:pt x="52790" y="7349"/>
                  <a:pt x="49685" y="8548"/>
                  <a:pt x="46515" y="8548"/>
                </a:cubicBezTo>
                <a:cubicBezTo>
                  <a:pt x="45260" y="8548"/>
                  <a:pt x="43995" y="8360"/>
                  <a:pt x="42762" y="7974"/>
                </a:cubicBezTo>
                <a:lnTo>
                  <a:pt x="30942" y="4279"/>
                </a:lnTo>
                <a:cubicBezTo>
                  <a:pt x="29713" y="3895"/>
                  <a:pt x="28448" y="3706"/>
                  <a:pt x="27187" y="3706"/>
                </a:cubicBezTo>
                <a:cubicBezTo>
                  <a:pt x="24902" y="3706"/>
                  <a:pt x="22635" y="4328"/>
                  <a:pt x="20642" y="5542"/>
                </a:cubicBezTo>
                <a:cubicBezTo>
                  <a:pt x="13349" y="9983"/>
                  <a:pt x="377" y="17865"/>
                  <a:pt x="1" y="17958"/>
                </a:cubicBezTo>
                <a:lnTo>
                  <a:pt x="75425" y="17958"/>
                </a:lnTo>
                <a:lnTo>
                  <a:pt x="75425" y="4760"/>
                </a:lnTo>
                <a:cubicBezTo>
                  <a:pt x="72927" y="1615"/>
                  <a:pt x="69254" y="1"/>
                  <a:pt x="65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oogle Shape;123;p20"/>
          <p:cNvGrpSpPr/>
          <p:nvPr/>
        </p:nvGrpSpPr>
        <p:grpSpPr>
          <a:xfrm rot="-1303616" flipH="1">
            <a:off x="7494267" y="2527175"/>
            <a:ext cx="2074086" cy="1044745"/>
            <a:chOff x="509850" y="3509400"/>
            <a:chExt cx="2073994" cy="1044698"/>
          </a:xfrm>
        </p:grpSpPr>
        <p:sp>
          <p:nvSpPr>
            <p:cNvPr id="124" name="Google Shape;124;p20"/>
            <p:cNvSpPr/>
            <p:nvPr/>
          </p:nvSpPr>
          <p:spPr>
            <a:xfrm>
              <a:off x="1497911" y="4090368"/>
              <a:ext cx="497867" cy="418341"/>
            </a:xfrm>
            <a:custGeom>
              <a:avLst/>
              <a:gdLst/>
              <a:ahLst/>
              <a:cxnLst/>
              <a:rect l="l" t="t" r="r" b="b"/>
              <a:pathLst>
                <a:path w="10311" h="8664" extrusionOk="0">
                  <a:moveTo>
                    <a:pt x="0" y="1"/>
                  </a:moveTo>
                  <a:lnTo>
                    <a:pt x="0" y="1"/>
                  </a:lnTo>
                  <a:cubicBezTo>
                    <a:pt x="2877" y="5740"/>
                    <a:pt x="10310" y="8664"/>
                    <a:pt x="10310" y="8664"/>
                  </a:cubicBezTo>
                  <a:cubicBezTo>
                    <a:pt x="7412" y="470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1494242" y="4068205"/>
              <a:ext cx="573046" cy="86913"/>
            </a:xfrm>
            <a:custGeom>
              <a:avLst/>
              <a:gdLst/>
              <a:ahLst/>
              <a:cxnLst/>
              <a:rect l="l" t="t" r="r" b="b"/>
              <a:pathLst>
                <a:path w="11868" h="1800" extrusionOk="0">
                  <a:moveTo>
                    <a:pt x="3919" y="0"/>
                  </a:moveTo>
                  <a:cubicBezTo>
                    <a:pt x="2620" y="0"/>
                    <a:pt x="1280" y="160"/>
                    <a:pt x="1" y="578"/>
                  </a:cubicBezTo>
                  <a:cubicBezTo>
                    <a:pt x="1" y="578"/>
                    <a:pt x="5374" y="1799"/>
                    <a:pt x="9632" y="1799"/>
                  </a:cubicBezTo>
                  <a:cubicBezTo>
                    <a:pt x="10431" y="1799"/>
                    <a:pt x="11190" y="1756"/>
                    <a:pt x="11868" y="1654"/>
                  </a:cubicBezTo>
                  <a:cubicBezTo>
                    <a:pt x="11868" y="1654"/>
                    <a:pt x="8102" y="0"/>
                    <a:pt x="3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1036642" y="3844548"/>
              <a:ext cx="699795" cy="106324"/>
            </a:xfrm>
            <a:custGeom>
              <a:avLst/>
              <a:gdLst/>
              <a:ahLst/>
              <a:cxnLst/>
              <a:rect l="l" t="t" r="r" b="b"/>
              <a:pathLst>
                <a:path w="14493" h="2202" extrusionOk="0">
                  <a:moveTo>
                    <a:pt x="4786" y="1"/>
                  </a:moveTo>
                  <a:cubicBezTo>
                    <a:pt x="3199" y="1"/>
                    <a:pt x="1563" y="196"/>
                    <a:pt x="0" y="708"/>
                  </a:cubicBezTo>
                  <a:cubicBezTo>
                    <a:pt x="0" y="708"/>
                    <a:pt x="6562" y="2201"/>
                    <a:pt x="11764" y="2201"/>
                  </a:cubicBezTo>
                  <a:cubicBezTo>
                    <a:pt x="12739" y="2201"/>
                    <a:pt x="13666" y="2149"/>
                    <a:pt x="14493" y="2024"/>
                  </a:cubicBezTo>
                  <a:cubicBezTo>
                    <a:pt x="14493" y="2024"/>
                    <a:pt x="9894" y="1"/>
                    <a:pt x="4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1036642" y="3878686"/>
              <a:ext cx="447071" cy="542241"/>
            </a:xfrm>
            <a:custGeom>
              <a:avLst/>
              <a:gdLst/>
              <a:ahLst/>
              <a:cxnLst/>
              <a:rect l="l" t="t" r="r" b="b"/>
              <a:pathLst>
                <a:path w="9259" h="11230" extrusionOk="0">
                  <a:moveTo>
                    <a:pt x="0" y="1"/>
                  </a:moveTo>
                  <a:lnTo>
                    <a:pt x="0" y="1"/>
                  </a:lnTo>
                  <a:cubicBezTo>
                    <a:pt x="1937" y="6666"/>
                    <a:pt x="9259" y="11229"/>
                    <a:pt x="9259" y="11229"/>
                  </a:cubicBezTo>
                  <a:cubicBezTo>
                    <a:pt x="6956" y="645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2010942" y="4255069"/>
              <a:ext cx="572902" cy="86913"/>
            </a:xfrm>
            <a:custGeom>
              <a:avLst/>
              <a:gdLst/>
              <a:ahLst/>
              <a:cxnLst/>
              <a:rect l="l" t="t" r="r" b="b"/>
              <a:pathLst>
                <a:path w="11865" h="1800" extrusionOk="0">
                  <a:moveTo>
                    <a:pt x="3917" y="1"/>
                  </a:moveTo>
                  <a:cubicBezTo>
                    <a:pt x="2618" y="1"/>
                    <a:pt x="1280" y="160"/>
                    <a:pt x="1" y="579"/>
                  </a:cubicBezTo>
                  <a:cubicBezTo>
                    <a:pt x="1" y="579"/>
                    <a:pt x="5371" y="1800"/>
                    <a:pt x="9629" y="1800"/>
                  </a:cubicBezTo>
                  <a:cubicBezTo>
                    <a:pt x="10427" y="1800"/>
                    <a:pt x="11187" y="1757"/>
                    <a:pt x="11864" y="1655"/>
                  </a:cubicBezTo>
                  <a:cubicBezTo>
                    <a:pt x="11864" y="1655"/>
                    <a:pt x="8099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2000899" y="4270183"/>
              <a:ext cx="380969" cy="283916"/>
            </a:xfrm>
            <a:custGeom>
              <a:avLst/>
              <a:gdLst/>
              <a:ahLst/>
              <a:cxnLst/>
              <a:rect l="l" t="t" r="r" b="b"/>
              <a:pathLst>
                <a:path w="7890" h="5880" extrusionOk="0">
                  <a:moveTo>
                    <a:pt x="1" y="0"/>
                  </a:moveTo>
                  <a:lnTo>
                    <a:pt x="1" y="0"/>
                  </a:lnTo>
                  <a:cubicBezTo>
                    <a:pt x="2347" y="4065"/>
                    <a:pt x="7889" y="5880"/>
                    <a:pt x="7889" y="5880"/>
                  </a:cubicBezTo>
                  <a:cubicBezTo>
                    <a:pt x="5608" y="311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509850" y="3509400"/>
              <a:ext cx="1541354" cy="776037"/>
            </a:xfrm>
            <a:custGeom>
              <a:avLst/>
              <a:gdLst/>
              <a:ahLst/>
              <a:cxnLst/>
              <a:rect l="l" t="t" r="r" b="b"/>
              <a:pathLst>
                <a:path w="31922" h="16072" fill="none" extrusionOk="0">
                  <a:moveTo>
                    <a:pt x="31921" y="16072"/>
                  </a:moveTo>
                  <a:cubicBezTo>
                    <a:pt x="31921" y="16072"/>
                    <a:pt x="10709" y="10364"/>
                    <a:pt x="1" y="1"/>
                  </a:cubicBezTo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35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20"/>
          <p:cNvSpPr/>
          <p:nvPr/>
        </p:nvSpPr>
        <p:spPr>
          <a:xfrm>
            <a:off x="6025550" y="4787150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263225" y="2788775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subTitle" idx="1"/>
          </p:nvPr>
        </p:nvSpPr>
        <p:spPr>
          <a:xfrm>
            <a:off x="720000" y="1034875"/>
            <a:ext cx="5184000" cy="32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>
            <a:spLocks noGrp="1"/>
          </p:cNvSpPr>
          <p:nvPr>
            <p:ph type="pic" idx="2"/>
          </p:nvPr>
        </p:nvSpPr>
        <p:spPr>
          <a:xfrm>
            <a:off x="5450350" y="0"/>
            <a:ext cx="36936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>
            <a:spLocks noGrp="1"/>
          </p:cNvSpPr>
          <p:nvPr>
            <p:ph type="pic" idx="2"/>
          </p:nvPr>
        </p:nvSpPr>
        <p:spPr>
          <a:xfrm>
            <a:off x="-125" y="0"/>
            <a:ext cx="4071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648775" y="2289224"/>
            <a:ext cx="4782000" cy="15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3" hasCustomPrompt="1"/>
          </p:nvPr>
        </p:nvSpPr>
        <p:spPr>
          <a:xfrm>
            <a:off x="3648775" y="1453422"/>
            <a:ext cx="1801500" cy="83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/>
          <p:nvPr/>
        </p:nvSpPr>
        <p:spPr>
          <a:xfrm flipH="1">
            <a:off x="-94" y="4340376"/>
            <a:ext cx="5386854" cy="803082"/>
          </a:xfrm>
          <a:custGeom>
            <a:avLst/>
            <a:gdLst/>
            <a:ahLst/>
            <a:cxnLst/>
            <a:rect l="l" t="t" r="r" b="b"/>
            <a:pathLst>
              <a:path w="75425" h="17958" extrusionOk="0">
                <a:moveTo>
                  <a:pt x="65561" y="1"/>
                </a:moveTo>
                <a:cubicBezTo>
                  <a:pt x="62472" y="1"/>
                  <a:pt x="59368" y="1131"/>
                  <a:pt x="56925" y="3440"/>
                </a:cubicBezTo>
                <a:lnTo>
                  <a:pt x="55160" y="5108"/>
                </a:lnTo>
                <a:cubicBezTo>
                  <a:pt x="52790" y="7349"/>
                  <a:pt x="49685" y="8548"/>
                  <a:pt x="46515" y="8548"/>
                </a:cubicBezTo>
                <a:cubicBezTo>
                  <a:pt x="45260" y="8548"/>
                  <a:pt x="43995" y="8360"/>
                  <a:pt x="42762" y="7974"/>
                </a:cubicBezTo>
                <a:lnTo>
                  <a:pt x="30942" y="4279"/>
                </a:lnTo>
                <a:cubicBezTo>
                  <a:pt x="29713" y="3895"/>
                  <a:pt x="28448" y="3706"/>
                  <a:pt x="27187" y="3706"/>
                </a:cubicBezTo>
                <a:cubicBezTo>
                  <a:pt x="24902" y="3706"/>
                  <a:pt x="22635" y="4328"/>
                  <a:pt x="20642" y="5542"/>
                </a:cubicBezTo>
                <a:cubicBezTo>
                  <a:pt x="13349" y="9983"/>
                  <a:pt x="377" y="17865"/>
                  <a:pt x="1" y="17958"/>
                </a:cubicBezTo>
                <a:lnTo>
                  <a:pt x="75425" y="17958"/>
                </a:lnTo>
                <a:lnTo>
                  <a:pt x="75425" y="4760"/>
                </a:lnTo>
                <a:cubicBezTo>
                  <a:pt x="72927" y="1615"/>
                  <a:pt x="69254" y="1"/>
                  <a:pt x="65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3"/>
          <p:cNvSpPr/>
          <p:nvPr/>
        </p:nvSpPr>
        <p:spPr>
          <a:xfrm rot="10800000">
            <a:off x="-115" y="-7394"/>
            <a:ext cx="2768663" cy="659193"/>
          </a:xfrm>
          <a:custGeom>
            <a:avLst/>
            <a:gdLst/>
            <a:ahLst/>
            <a:cxnLst/>
            <a:rect l="l" t="t" r="r" b="b"/>
            <a:pathLst>
              <a:path w="75425" h="17958" extrusionOk="0">
                <a:moveTo>
                  <a:pt x="65561" y="1"/>
                </a:moveTo>
                <a:cubicBezTo>
                  <a:pt x="62472" y="1"/>
                  <a:pt x="59368" y="1131"/>
                  <a:pt x="56925" y="3440"/>
                </a:cubicBezTo>
                <a:lnTo>
                  <a:pt x="55160" y="5108"/>
                </a:lnTo>
                <a:cubicBezTo>
                  <a:pt x="52790" y="7349"/>
                  <a:pt x="49685" y="8548"/>
                  <a:pt x="46515" y="8548"/>
                </a:cubicBezTo>
                <a:cubicBezTo>
                  <a:pt x="45260" y="8548"/>
                  <a:pt x="43995" y="8360"/>
                  <a:pt x="42762" y="7974"/>
                </a:cubicBezTo>
                <a:lnTo>
                  <a:pt x="30942" y="4279"/>
                </a:lnTo>
                <a:cubicBezTo>
                  <a:pt x="29713" y="3895"/>
                  <a:pt x="28448" y="3706"/>
                  <a:pt x="27187" y="3706"/>
                </a:cubicBezTo>
                <a:cubicBezTo>
                  <a:pt x="24902" y="3706"/>
                  <a:pt x="22635" y="4328"/>
                  <a:pt x="20642" y="5542"/>
                </a:cubicBezTo>
                <a:cubicBezTo>
                  <a:pt x="13349" y="9983"/>
                  <a:pt x="377" y="17865"/>
                  <a:pt x="1" y="17958"/>
                </a:cubicBezTo>
                <a:lnTo>
                  <a:pt x="75425" y="17958"/>
                </a:lnTo>
                <a:lnTo>
                  <a:pt x="75425" y="4760"/>
                </a:lnTo>
                <a:cubicBezTo>
                  <a:pt x="72927" y="1615"/>
                  <a:pt x="69254" y="1"/>
                  <a:pt x="65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3"/>
          <p:cNvSpPr/>
          <p:nvPr/>
        </p:nvSpPr>
        <p:spPr>
          <a:xfrm flipH="1">
            <a:off x="6970109" y="3798261"/>
            <a:ext cx="2173895" cy="1345245"/>
          </a:xfrm>
          <a:custGeom>
            <a:avLst/>
            <a:gdLst/>
            <a:ahLst/>
            <a:cxnLst/>
            <a:rect l="l" t="t" r="r" b="b"/>
            <a:pathLst>
              <a:path w="34170" h="21145" extrusionOk="0">
                <a:moveTo>
                  <a:pt x="7" y="0"/>
                </a:moveTo>
                <a:lnTo>
                  <a:pt x="0" y="21144"/>
                </a:lnTo>
                <a:lnTo>
                  <a:pt x="34169" y="21144"/>
                </a:lnTo>
                <a:cubicBezTo>
                  <a:pt x="33940" y="14573"/>
                  <a:pt x="27811" y="12198"/>
                  <a:pt x="20381" y="12198"/>
                </a:cubicBezTo>
                <a:cubicBezTo>
                  <a:pt x="18502" y="12198"/>
                  <a:pt x="16539" y="12350"/>
                  <a:pt x="14568" y="12624"/>
                </a:cubicBezTo>
                <a:cubicBezTo>
                  <a:pt x="13623" y="12756"/>
                  <a:pt x="12739" y="12818"/>
                  <a:pt x="11913" y="12818"/>
                </a:cubicBezTo>
                <a:cubicBezTo>
                  <a:pt x="15" y="12818"/>
                  <a:pt x="7" y="30"/>
                  <a:pt x="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23"/>
          <p:cNvGrpSpPr/>
          <p:nvPr/>
        </p:nvGrpSpPr>
        <p:grpSpPr>
          <a:xfrm rot="2018884">
            <a:off x="8211383" y="235336"/>
            <a:ext cx="912757" cy="719218"/>
            <a:chOff x="6720525" y="2684250"/>
            <a:chExt cx="438600" cy="345600"/>
          </a:xfrm>
        </p:grpSpPr>
        <p:sp>
          <p:nvSpPr>
            <p:cNvPr id="147" name="Google Shape;147;p23"/>
            <p:cNvSpPr/>
            <p:nvPr/>
          </p:nvSpPr>
          <p:spPr>
            <a:xfrm>
              <a:off x="6814525" y="2688925"/>
              <a:ext cx="326025" cy="78125"/>
            </a:xfrm>
            <a:custGeom>
              <a:avLst/>
              <a:gdLst/>
              <a:ahLst/>
              <a:cxnLst/>
              <a:rect l="l" t="t" r="r" b="b"/>
              <a:pathLst>
                <a:path w="13041" h="3125" extrusionOk="0">
                  <a:moveTo>
                    <a:pt x="10892" y="0"/>
                  </a:moveTo>
                  <a:cubicBezTo>
                    <a:pt x="8060" y="0"/>
                    <a:pt x="5665" y="262"/>
                    <a:pt x="3799" y="510"/>
                  </a:cubicBezTo>
                  <a:cubicBezTo>
                    <a:pt x="1496" y="836"/>
                    <a:pt x="11" y="1141"/>
                    <a:pt x="0" y="1177"/>
                  </a:cubicBezTo>
                  <a:cubicBezTo>
                    <a:pt x="1933" y="2609"/>
                    <a:pt x="3971" y="3124"/>
                    <a:pt x="5809" y="3124"/>
                  </a:cubicBezTo>
                  <a:cubicBezTo>
                    <a:pt x="7130" y="3124"/>
                    <a:pt x="8347" y="2858"/>
                    <a:pt x="9349" y="2476"/>
                  </a:cubicBezTo>
                  <a:cubicBezTo>
                    <a:pt x="11739" y="1599"/>
                    <a:pt x="12965" y="95"/>
                    <a:pt x="13037" y="51"/>
                  </a:cubicBezTo>
                  <a:lnTo>
                    <a:pt x="13037" y="51"/>
                  </a:lnTo>
                  <a:cubicBezTo>
                    <a:pt x="13038" y="51"/>
                    <a:pt x="13039" y="51"/>
                    <a:pt x="13040" y="51"/>
                  </a:cubicBezTo>
                  <a:cubicBezTo>
                    <a:pt x="13040" y="50"/>
                    <a:pt x="13040" y="50"/>
                    <a:pt x="13040" y="50"/>
                  </a:cubicBezTo>
                  <a:cubicBezTo>
                    <a:pt x="13039" y="50"/>
                    <a:pt x="13038" y="50"/>
                    <a:pt x="13037" y="51"/>
                  </a:cubicBezTo>
                  <a:lnTo>
                    <a:pt x="13037" y="51"/>
                  </a:lnTo>
                  <a:cubicBezTo>
                    <a:pt x="12297" y="16"/>
                    <a:pt x="11581" y="0"/>
                    <a:pt x="10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6961800" y="2690625"/>
              <a:ext cx="197325" cy="339225"/>
            </a:xfrm>
            <a:custGeom>
              <a:avLst/>
              <a:gdLst/>
              <a:ahLst/>
              <a:cxnLst/>
              <a:rect l="l" t="t" r="r" b="b"/>
              <a:pathLst>
                <a:path w="7893" h="13569" extrusionOk="0">
                  <a:moveTo>
                    <a:pt x="7164" y="1"/>
                  </a:moveTo>
                  <a:cubicBezTo>
                    <a:pt x="4775" y="3656"/>
                    <a:pt x="2985" y="6885"/>
                    <a:pt x="1790" y="9382"/>
                  </a:cubicBezTo>
                  <a:cubicBezTo>
                    <a:pt x="599" y="11839"/>
                    <a:pt x="0" y="13568"/>
                    <a:pt x="32" y="13568"/>
                  </a:cubicBezTo>
                  <a:cubicBezTo>
                    <a:pt x="32" y="13568"/>
                    <a:pt x="32" y="13568"/>
                    <a:pt x="32" y="13568"/>
                  </a:cubicBezTo>
                  <a:cubicBezTo>
                    <a:pt x="5510" y="10157"/>
                    <a:pt x="7085" y="6322"/>
                    <a:pt x="7505" y="3839"/>
                  </a:cubicBezTo>
                  <a:cubicBezTo>
                    <a:pt x="7892" y="1274"/>
                    <a:pt x="7128" y="58"/>
                    <a:pt x="7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6720525" y="2684250"/>
              <a:ext cx="424500" cy="248450"/>
            </a:xfrm>
            <a:custGeom>
              <a:avLst/>
              <a:gdLst/>
              <a:ahLst/>
              <a:cxnLst/>
              <a:rect l="l" t="t" r="r" b="b"/>
              <a:pathLst>
                <a:path w="16980" h="9938" extrusionOk="0">
                  <a:moveTo>
                    <a:pt x="16978" y="1"/>
                  </a:moveTo>
                  <a:cubicBezTo>
                    <a:pt x="16974" y="1"/>
                    <a:pt x="16970" y="3"/>
                    <a:pt x="16966" y="9"/>
                  </a:cubicBezTo>
                  <a:lnTo>
                    <a:pt x="16966" y="9"/>
                  </a:lnTo>
                  <a:cubicBezTo>
                    <a:pt x="16971" y="6"/>
                    <a:pt x="16975" y="4"/>
                    <a:pt x="16980" y="1"/>
                  </a:cubicBezTo>
                  <a:cubicBezTo>
                    <a:pt x="16979" y="1"/>
                    <a:pt x="16978" y="1"/>
                    <a:pt x="16978" y="1"/>
                  </a:cubicBezTo>
                  <a:close/>
                  <a:moveTo>
                    <a:pt x="16966" y="9"/>
                  </a:moveTo>
                  <a:lnTo>
                    <a:pt x="16966" y="9"/>
                  </a:lnTo>
                  <a:cubicBezTo>
                    <a:pt x="12180" y="2735"/>
                    <a:pt x="8328" y="5000"/>
                    <a:pt x="5249" y="6767"/>
                  </a:cubicBezTo>
                  <a:cubicBezTo>
                    <a:pt x="2239" y="8510"/>
                    <a:pt x="1" y="9759"/>
                    <a:pt x="37" y="9773"/>
                  </a:cubicBezTo>
                  <a:cubicBezTo>
                    <a:pt x="872" y="9885"/>
                    <a:pt x="1678" y="9937"/>
                    <a:pt x="2454" y="9937"/>
                  </a:cubicBezTo>
                  <a:cubicBezTo>
                    <a:pt x="7994" y="9937"/>
                    <a:pt x="12000" y="7284"/>
                    <a:pt x="14149" y="4980"/>
                  </a:cubicBezTo>
                  <a:cubicBezTo>
                    <a:pt x="16615" y="2360"/>
                    <a:pt x="16856" y="156"/>
                    <a:pt x="16966" y="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23"/>
          <p:cNvSpPr/>
          <p:nvPr/>
        </p:nvSpPr>
        <p:spPr>
          <a:xfrm>
            <a:off x="195050" y="3884449"/>
            <a:ext cx="278405" cy="276377"/>
          </a:xfrm>
          <a:custGeom>
            <a:avLst/>
            <a:gdLst/>
            <a:ahLst/>
            <a:cxnLst/>
            <a:rect l="l" t="t" r="r" b="b"/>
            <a:pathLst>
              <a:path w="4833" h="4798" extrusionOk="0">
                <a:moveTo>
                  <a:pt x="2417" y="1"/>
                </a:moveTo>
                <a:cubicBezTo>
                  <a:pt x="2389" y="1"/>
                  <a:pt x="2361" y="19"/>
                  <a:pt x="2357" y="55"/>
                </a:cubicBezTo>
                <a:cubicBezTo>
                  <a:pt x="2289" y="708"/>
                  <a:pt x="2203" y="1160"/>
                  <a:pt x="2038" y="1486"/>
                </a:cubicBezTo>
                <a:cubicBezTo>
                  <a:pt x="1690" y="1375"/>
                  <a:pt x="1310" y="1113"/>
                  <a:pt x="801" y="700"/>
                </a:cubicBezTo>
                <a:cubicBezTo>
                  <a:pt x="788" y="689"/>
                  <a:pt x="775" y="684"/>
                  <a:pt x="762" y="684"/>
                </a:cubicBezTo>
                <a:cubicBezTo>
                  <a:pt x="718" y="684"/>
                  <a:pt x="679" y="741"/>
                  <a:pt x="718" y="783"/>
                </a:cubicBezTo>
                <a:cubicBezTo>
                  <a:pt x="1131" y="1292"/>
                  <a:pt x="1389" y="1673"/>
                  <a:pt x="1504" y="2021"/>
                </a:cubicBezTo>
                <a:cubicBezTo>
                  <a:pt x="1177" y="2186"/>
                  <a:pt x="725" y="2272"/>
                  <a:pt x="72" y="2340"/>
                </a:cubicBezTo>
                <a:cubicBezTo>
                  <a:pt x="1" y="2347"/>
                  <a:pt x="1" y="2451"/>
                  <a:pt x="72" y="2458"/>
                </a:cubicBezTo>
                <a:cubicBezTo>
                  <a:pt x="725" y="2526"/>
                  <a:pt x="1177" y="2612"/>
                  <a:pt x="1504" y="2778"/>
                </a:cubicBezTo>
                <a:cubicBezTo>
                  <a:pt x="1392" y="3125"/>
                  <a:pt x="1131" y="3506"/>
                  <a:pt x="718" y="4015"/>
                </a:cubicBezTo>
                <a:cubicBezTo>
                  <a:pt x="684" y="4060"/>
                  <a:pt x="721" y="4114"/>
                  <a:pt x="765" y="4114"/>
                </a:cubicBezTo>
                <a:cubicBezTo>
                  <a:pt x="777" y="4114"/>
                  <a:pt x="789" y="4110"/>
                  <a:pt x="801" y="4101"/>
                </a:cubicBezTo>
                <a:cubicBezTo>
                  <a:pt x="1310" y="3689"/>
                  <a:pt x="1690" y="3427"/>
                  <a:pt x="2038" y="3312"/>
                </a:cubicBezTo>
                <a:cubicBezTo>
                  <a:pt x="2203" y="3638"/>
                  <a:pt x="2289" y="4094"/>
                  <a:pt x="2357" y="4743"/>
                </a:cubicBezTo>
                <a:cubicBezTo>
                  <a:pt x="2361" y="4779"/>
                  <a:pt x="2389" y="4797"/>
                  <a:pt x="2417" y="4797"/>
                </a:cubicBezTo>
                <a:cubicBezTo>
                  <a:pt x="2444" y="4797"/>
                  <a:pt x="2472" y="4779"/>
                  <a:pt x="2476" y="4743"/>
                </a:cubicBezTo>
                <a:cubicBezTo>
                  <a:pt x="2544" y="4094"/>
                  <a:pt x="2630" y="3638"/>
                  <a:pt x="2795" y="3312"/>
                </a:cubicBezTo>
                <a:cubicBezTo>
                  <a:pt x="3143" y="3427"/>
                  <a:pt x="3523" y="3689"/>
                  <a:pt x="4033" y="4101"/>
                </a:cubicBezTo>
                <a:cubicBezTo>
                  <a:pt x="4044" y="4110"/>
                  <a:pt x="4057" y="4114"/>
                  <a:pt x="4068" y="4114"/>
                </a:cubicBezTo>
                <a:cubicBezTo>
                  <a:pt x="4112" y="4114"/>
                  <a:pt x="4149" y="4060"/>
                  <a:pt x="4115" y="4015"/>
                </a:cubicBezTo>
                <a:cubicBezTo>
                  <a:pt x="3703" y="3506"/>
                  <a:pt x="3444" y="3125"/>
                  <a:pt x="3330" y="2778"/>
                </a:cubicBezTo>
                <a:cubicBezTo>
                  <a:pt x="3656" y="2612"/>
                  <a:pt x="4112" y="2526"/>
                  <a:pt x="4761" y="2458"/>
                </a:cubicBezTo>
                <a:cubicBezTo>
                  <a:pt x="4833" y="2451"/>
                  <a:pt x="4833" y="2347"/>
                  <a:pt x="4761" y="2340"/>
                </a:cubicBezTo>
                <a:cubicBezTo>
                  <a:pt x="4112" y="2272"/>
                  <a:pt x="3656" y="2186"/>
                  <a:pt x="3330" y="2021"/>
                </a:cubicBezTo>
                <a:cubicBezTo>
                  <a:pt x="3444" y="1673"/>
                  <a:pt x="3703" y="1292"/>
                  <a:pt x="4115" y="783"/>
                </a:cubicBezTo>
                <a:cubicBezTo>
                  <a:pt x="4154" y="741"/>
                  <a:pt x="4116" y="684"/>
                  <a:pt x="4071" y="684"/>
                </a:cubicBezTo>
                <a:cubicBezTo>
                  <a:pt x="4058" y="684"/>
                  <a:pt x="4045" y="689"/>
                  <a:pt x="4033" y="700"/>
                </a:cubicBezTo>
                <a:cubicBezTo>
                  <a:pt x="3523" y="1113"/>
                  <a:pt x="3143" y="1371"/>
                  <a:pt x="2795" y="1486"/>
                </a:cubicBezTo>
                <a:cubicBezTo>
                  <a:pt x="2630" y="1160"/>
                  <a:pt x="2544" y="708"/>
                  <a:pt x="2476" y="55"/>
                </a:cubicBezTo>
                <a:cubicBezTo>
                  <a:pt x="2472" y="19"/>
                  <a:pt x="2444" y="1"/>
                  <a:pt x="24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8510725" y="4254425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3"/>
          <p:cNvSpPr/>
          <p:nvPr/>
        </p:nvSpPr>
        <p:spPr>
          <a:xfrm>
            <a:off x="8424000" y="1093275"/>
            <a:ext cx="242877" cy="243532"/>
          </a:xfrm>
          <a:custGeom>
            <a:avLst/>
            <a:gdLst/>
            <a:ahLst/>
            <a:cxnLst/>
            <a:rect l="l" t="t" r="r" b="b"/>
            <a:pathLst>
              <a:path w="6304" h="6321" extrusionOk="0">
                <a:moveTo>
                  <a:pt x="3143" y="0"/>
                </a:moveTo>
                <a:cubicBezTo>
                  <a:pt x="2748" y="0"/>
                  <a:pt x="2422" y="316"/>
                  <a:pt x="2414" y="710"/>
                </a:cubicBezTo>
                <a:lnTo>
                  <a:pt x="2414" y="2414"/>
                </a:lnTo>
                <a:lnTo>
                  <a:pt x="710" y="2414"/>
                </a:lnTo>
                <a:cubicBezTo>
                  <a:pt x="312" y="2425"/>
                  <a:pt x="0" y="2748"/>
                  <a:pt x="0" y="3146"/>
                </a:cubicBezTo>
                <a:cubicBezTo>
                  <a:pt x="0" y="3541"/>
                  <a:pt x="312" y="3864"/>
                  <a:pt x="710" y="3874"/>
                </a:cubicBezTo>
                <a:lnTo>
                  <a:pt x="2414" y="3874"/>
                </a:lnTo>
                <a:lnTo>
                  <a:pt x="2414" y="5571"/>
                </a:lnTo>
                <a:cubicBezTo>
                  <a:pt x="2404" y="5980"/>
                  <a:pt x="2734" y="6321"/>
                  <a:pt x="3143" y="6321"/>
                </a:cubicBezTo>
                <a:cubicBezTo>
                  <a:pt x="3552" y="6321"/>
                  <a:pt x="3882" y="5980"/>
                  <a:pt x="3871" y="5571"/>
                </a:cubicBezTo>
                <a:lnTo>
                  <a:pt x="3871" y="3874"/>
                </a:lnTo>
                <a:lnTo>
                  <a:pt x="5575" y="3874"/>
                </a:lnTo>
                <a:cubicBezTo>
                  <a:pt x="5977" y="3874"/>
                  <a:pt x="6303" y="3544"/>
                  <a:pt x="6299" y="3143"/>
                </a:cubicBezTo>
                <a:cubicBezTo>
                  <a:pt x="6299" y="2741"/>
                  <a:pt x="5977" y="2418"/>
                  <a:pt x="5575" y="2414"/>
                </a:cubicBezTo>
                <a:lnTo>
                  <a:pt x="3871" y="2414"/>
                </a:lnTo>
                <a:lnTo>
                  <a:pt x="3871" y="710"/>
                </a:lnTo>
                <a:cubicBezTo>
                  <a:pt x="3860" y="316"/>
                  <a:pt x="3537" y="0"/>
                  <a:pt x="31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334100" y="829925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1"/>
          </p:nvPr>
        </p:nvSpPr>
        <p:spPr>
          <a:xfrm>
            <a:off x="720000" y="1093275"/>
            <a:ext cx="77040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/>
          <p:nvPr/>
        </p:nvSpPr>
        <p:spPr>
          <a:xfrm rot="10800000" flipH="1">
            <a:off x="5090851" y="-28146"/>
            <a:ext cx="4053151" cy="965018"/>
          </a:xfrm>
          <a:custGeom>
            <a:avLst/>
            <a:gdLst/>
            <a:ahLst/>
            <a:cxnLst/>
            <a:rect l="l" t="t" r="r" b="b"/>
            <a:pathLst>
              <a:path w="75425" h="17958" extrusionOk="0">
                <a:moveTo>
                  <a:pt x="65561" y="1"/>
                </a:moveTo>
                <a:cubicBezTo>
                  <a:pt x="62472" y="1"/>
                  <a:pt x="59368" y="1131"/>
                  <a:pt x="56925" y="3440"/>
                </a:cubicBezTo>
                <a:lnTo>
                  <a:pt x="55160" y="5108"/>
                </a:lnTo>
                <a:cubicBezTo>
                  <a:pt x="52790" y="7349"/>
                  <a:pt x="49685" y="8548"/>
                  <a:pt x="46515" y="8548"/>
                </a:cubicBezTo>
                <a:cubicBezTo>
                  <a:pt x="45260" y="8548"/>
                  <a:pt x="43995" y="8360"/>
                  <a:pt x="42762" y="7974"/>
                </a:cubicBezTo>
                <a:lnTo>
                  <a:pt x="30942" y="4279"/>
                </a:lnTo>
                <a:cubicBezTo>
                  <a:pt x="29713" y="3895"/>
                  <a:pt x="28448" y="3706"/>
                  <a:pt x="27187" y="3706"/>
                </a:cubicBezTo>
                <a:cubicBezTo>
                  <a:pt x="24902" y="3706"/>
                  <a:pt x="22635" y="4328"/>
                  <a:pt x="20642" y="5542"/>
                </a:cubicBezTo>
                <a:cubicBezTo>
                  <a:pt x="13349" y="9983"/>
                  <a:pt x="377" y="17865"/>
                  <a:pt x="1" y="17958"/>
                </a:cubicBezTo>
                <a:lnTo>
                  <a:pt x="75425" y="17958"/>
                </a:lnTo>
                <a:lnTo>
                  <a:pt x="75425" y="4760"/>
                </a:lnTo>
                <a:cubicBezTo>
                  <a:pt x="72927" y="1615"/>
                  <a:pt x="69254" y="1"/>
                  <a:pt x="65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313900" y="4604000"/>
            <a:ext cx="242877" cy="243532"/>
          </a:xfrm>
          <a:custGeom>
            <a:avLst/>
            <a:gdLst/>
            <a:ahLst/>
            <a:cxnLst/>
            <a:rect l="l" t="t" r="r" b="b"/>
            <a:pathLst>
              <a:path w="6304" h="6321" extrusionOk="0">
                <a:moveTo>
                  <a:pt x="3143" y="0"/>
                </a:moveTo>
                <a:cubicBezTo>
                  <a:pt x="2748" y="0"/>
                  <a:pt x="2422" y="316"/>
                  <a:pt x="2414" y="710"/>
                </a:cubicBezTo>
                <a:lnTo>
                  <a:pt x="2414" y="2414"/>
                </a:lnTo>
                <a:lnTo>
                  <a:pt x="710" y="2414"/>
                </a:lnTo>
                <a:cubicBezTo>
                  <a:pt x="312" y="2425"/>
                  <a:pt x="0" y="2748"/>
                  <a:pt x="0" y="3146"/>
                </a:cubicBezTo>
                <a:cubicBezTo>
                  <a:pt x="0" y="3541"/>
                  <a:pt x="312" y="3864"/>
                  <a:pt x="710" y="3874"/>
                </a:cubicBezTo>
                <a:lnTo>
                  <a:pt x="2414" y="3874"/>
                </a:lnTo>
                <a:lnTo>
                  <a:pt x="2414" y="5571"/>
                </a:lnTo>
                <a:cubicBezTo>
                  <a:pt x="2404" y="5980"/>
                  <a:pt x="2734" y="6321"/>
                  <a:pt x="3143" y="6321"/>
                </a:cubicBezTo>
                <a:cubicBezTo>
                  <a:pt x="3552" y="6321"/>
                  <a:pt x="3882" y="5980"/>
                  <a:pt x="3871" y="5571"/>
                </a:cubicBezTo>
                <a:lnTo>
                  <a:pt x="3871" y="3874"/>
                </a:lnTo>
                <a:lnTo>
                  <a:pt x="5575" y="3874"/>
                </a:lnTo>
                <a:cubicBezTo>
                  <a:pt x="5977" y="3874"/>
                  <a:pt x="6303" y="3544"/>
                  <a:pt x="6299" y="3143"/>
                </a:cubicBezTo>
                <a:cubicBezTo>
                  <a:pt x="6299" y="2741"/>
                  <a:pt x="5977" y="2418"/>
                  <a:pt x="5575" y="2414"/>
                </a:cubicBezTo>
                <a:lnTo>
                  <a:pt x="3871" y="2414"/>
                </a:lnTo>
                <a:lnTo>
                  <a:pt x="3871" y="710"/>
                </a:lnTo>
                <a:cubicBezTo>
                  <a:pt x="3860" y="316"/>
                  <a:pt x="3537" y="0"/>
                  <a:pt x="31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363875" y="159600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4"/>
          <p:cNvSpPr/>
          <p:nvPr/>
        </p:nvSpPr>
        <p:spPr>
          <a:xfrm>
            <a:off x="8688100" y="4332900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1"/>
          </p:nvPr>
        </p:nvSpPr>
        <p:spPr>
          <a:xfrm>
            <a:off x="720000" y="1093275"/>
            <a:ext cx="77040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 rot="10800000">
            <a:off x="2368540" y="-237616"/>
            <a:ext cx="6831110" cy="5618728"/>
          </a:xfrm>
          <a:custGeom>
            <a:avLst/>
            <a:gdLst/>
            <a:ahLst/>
            <a:cxnLst/>
            <a:rect l="l" t="t" r="r" b="b"/>
            <a:pathLst>
              <a:path w="58880" h="48430" extrusionOk="0">
                <a:moveTo>
                  <a:pt x="58879" y="0"/>
                </a:moveTo>
                <a:lnTo>
                  <a:pt x="0" y="22"/>
                </a:lnTo>
                <a:lnTo>
                  <a:pt x="0" y="48430"/>
                </a:lnTo>
                <a:lnTo>
                  <a:pt x="44505" y="48430"/>
                </a:lnTo>
                <a:cubicBezTo>
                  <a:pt x="45800" y="44638"/>
                  <a:pt x="50736" y="42884"/>
                  <a:pt x="51640" y="38984"/>
                </a:cubicBezTo>
                <a:cubicBezTo>
                  <a:pt x="52558" y="35020"/>
                  <a:pt x="48763" y="30927"/>
                  <a:pt x="50101" y="27081"/>
                </a:cubicBezTo>
                <a:cubicBezTo>
                  <a:pt x="50869" y="24875"/>
                  <a:pt x="53139" y="23480"/>
                  <a:pt x="54051" y="21327"/>
                </a:cubicBezTo>
                <a:cubicBezTo>
                  <a:pt x="55206" y="18597"/>
                  <a:pt x="53903" y="15530"/>
                  <a:pt x="53523" y="12592"/>
                </a:cubicBezTo>
                <a:cubicBezTo>
                  <a:pt x="52903" y="7785"/>
                  <a:pt x="55016" y="2953"/>
                  <a:pt x="588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3538700" y="539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1"/>
          </p:nvPr>
        </p:nvSpPr>
        <p:spPr>
          <a:xfrm>
            <a:off x="3538700" y="1372675"/>
            <a:ext cx="4448100" cy="12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3538700" y="3459925"/>
            <a:ext cx="4054800" cy="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CRÉDITOS: Esta plantilla para presentaciones es una creación de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e incluye iconos de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infografías e imágenes de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 contenido de 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Sandra Medina</a:t>
            </a: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5"/>
          <p:cNvSpPr/>
          <p:nvPr/>
        </p:nvSpPr>
        <p:spPr>
          <a:xfrm rot="10800000">
            <a:off x="6370592" y="-5541"/>
            <a:ext cx="2773408" cy="1546915"/>
          </a:xfrm>
          <a:custGeom>
            <a:avLst/>
            <a:gdLst/>
            <a:ahLst/>
            <a:cxnLst/>
            <a:rect l="l" t="t" r="r" b="b"/>
            <a:pathLst>
              <a:path w="34170" h="21145" extrusionOk="0">
                <a:moveTo>
                  <a:pt x="7" y="0"/>
                </a:moveTo>
                <a:lnTo>
                  <a:pt x="0" y="21144"/>
                </a:lnTo>
                <a:lnTo>
                  <a:pt x="34169" y="21144"/>
                </a:lnTo>
                <a:cubicBezTo>
                  <a:pt x="33940" y="14573"/>
                  <a:pt x="27811" y="12198"/>
                  <a:pt x="20381" y="12198"/>
                </a:cubicBezTo>
                <a:cubicBezTo>
                  <a:pt x="18502" y="12198"/>
                  <a:pt x="16539" y="12350"/>
                  <a:pt x="14568" y="12624"/>
                </a:cubicBezTo>
                <a:cubicBezTo>
                  <a:pt x="13623" y="12756"/>
                  <a:pt x="12739" y="12818"/>
                  <a:pt x="11913" y="12818"/>
                </a:cubicBezTo>
                <a:cubicBezTo>
                  <a:pt x="15" y="12818"/>
                  <a:pt x="7" y="30"/>
                  <a:pt x="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 rot="10800000">
            <a:off x="169" y="3480931"/>
            <a:ext cx="5103232" cy="1662569"/>
          </a:xfrm>
          <a:custGeom>
            <a:avLst/>
            <a:gdLst/>
            <a:ahLst/>
            <a:cxnLst/>
            <a:rect l="l" t="t" r="r" b="b"/>
            <a:pathLst>
              <a:path w="95593" h="31143" extrusionOk="0">
                <a:moveTo>
                  <a:pt x="1" y="1"/>
                </a:moveTo>
                <a:lnTo>
                  <a:pt x="24474" y="6856"/>
                </a:lnTo>
                <a:cubicBezTo>
                  <a:pt x="28151" y="7886"/>
                  <a:pt x="31853" y="8765"/>
                  <a:pt x="35566" y="9575"/>
                </a:cubicBezTo>
                <a:cubicBezTo>
                  <a:pt x="39533" y="10444"/>
                  <a:pt x="42948" y="12237"/>
                  <a:pt x="45151" y="14666"/>
                </a:cubicBezTo>
                <a:cubicBezTo>
                  <a:pt x="48161" y="17988"/>
                  <a:pt x="53427" y="20104"/>
                  <a:pt x="59224" y="20323"/>
                </a:cubicBezTo>
                <a:lnTo>
                  <a:pt x="68551" y="20675"/>
                </a:lnTo>
                <a:cubicBezTo>
                  <a:pt x="71227" y="20775"/>
                  <a:pt x="73699" y="21668"/>
                  <a:pt x="75292" y="23110"/>
                </a:cubicBezTo>
                <a:lnTo>
                  <a:pt x="81466" y="28699"/>
                </a:lnTo>
                <a:cubicBezTo>
                  <a:pt x="83194" y="30263"/>
                  <a:pt x="85906" y="31143"/>
                  <a:pt x="88716" y="31143"/>
                </a:cubicBezTo>
                <a:cubicBezTo>
                  <a:pt x="89574" y="31143"/>
                  <a:pt x="90441" y="31061"/>
                  <a:pt x="91291" y="30891"/>
                </a:cubicBezTo>
                <a:lnTo>
                  <a:pt x="95593" y="30030"/>
                </a:lnTo>
                <a:lnTo>
                  <a:pt x="955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26"/>
          <p:cNvGrpSpPr/>
          <p:nvPr/>
        </p:nvGrpSpPr>
        <p:grpSpPr>
          <a:xfrm rot="10800000">
            <a:off x="263214" y="-63939"/>
            <a:ext cx="900024" cy="1511166"/>
            <a:chOff x="1779425" y="1937525"/>
            <a:chExt cx="310975" cy="522100"/>
          </a:xfrm>
        </p:grpSpPr>
        <p:sp>
          <p:nvSpPr>
            <p:cNvPr id="171" name="Google Shape;171;p26"/>
            <p:cNvSpPr/>
            <p:nvPr/>
          </p:nvSpPr>
          <p:spPr>
            <a:xfrm>
              <a:off x="1805700" y="1937525"/>
              <a:ext cx="136700" cy="302700"/>
            </a:xfrm>
            <a:custGeom>
              <a:avLst/>
              <a:gdLst/>
              <a:ahLst/>
              <a:cxnLst/>
              <a:rect l="l" t="t" r="r" b="b"/>
              <a:pathLst>
                <a:path w="5468" h="12108" extrusionOk="0">
                  <a:moveTo>
                    <a:pt x="3976" y="1"/>
                  </a:moveTo>
                  <a:cubicBezTo>
                    <a:pt x="2637" y="1"/>
                    <a:pt x="0" y="7975"/>
                    <a:pt x="890" y="10333"/>
                  </a:cubicBezTo>
                  <a:cubicBezTo>
                    <a:pt x="1362" y="11588"/>
                    <a:pt x="2192" y="12108"/>
                    <a:pt x="2981" y="12108"/>
                  </a:cubicBezTo>
                  <a:cubicBezTo>
                    <a:pt x="3458" y="12108"/>
                    <a:pt x="3920" y="11918"/>
                    <a:pt x="4280" y="11585"/>
                  </a:cubicBezTo>
                  <a:cubicBezTo>
                    <a:pt x="4671" y="11227"/>
                    <a:pt x="5205" y="10513"/>
                    <a:pt x="5299" y="9648"/>
                  </a:cubicBezTo>
                  <a:cubicBezTo>
                    <a:pt x="5467" y="8081"/>
                    <a:pt x="5335" y="2154"/>
                    <a:pt x="4362" y="303"/>
                  </a:cubicBezTo>
                  <a:cubicBezTo>
                    <a:pt x="4253" y="96"/>
                    <a:pt x="4123" y="1"/>
                    <a:pt x="3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1779425" y="2063500"/>
              <a:ext cx="112700" cy="396125"/>
            </a:xfrm>
            <a:custGeom>
              <a:avLst/>
              <a:gdLst/>
              <a:ahLst/>
              <a:cxnLst/>
              <a:rect l="l" t="t" r="r" b="b"/>
              <a:pathLst>
                <a:path w="4508" h="15845" extrusionOk="0">
                  <a:moveTo>
                    <a:pt x="4430" y="0"/>
                  </a:moveTo>
                  <a:cubicBezTo>
                    <a:pt x="4384" y="0"/>
                    <a:pt x="4334" y="33"/>
                    <a:pt x="4334" y="93"/>
                  </a:cubicBezTo>
                  <a:cubicBezTo>
                    <a:pt x="4244" y="4835"/>
                    <a:pt x="3125" y="9502"/>
                    <a:pt x="1048" y="13764"/>
                  </a:cubicBezTo>
                  <a:cubicBezTo>
                    <a:pt x="721" y="14435"/>
                    <a:pt x="373" y="15088"/>
                    <a:pt x="0" y="15734"/>
                  </a:cubicBezTo>
                  <a:lnTo>
                    <a:pt x="136" y="15845"/>
                  </a:lnTo>
                  <a:cubicBezTo>
                    <a:pt x="2224" y="12222"/>
                    <a:pt x="3602" y="8229"/>
                    <a:pt x="4194" y="4085"/>
                  </a:cubicBezTo>
                  <a:cubicBezTo>
                    <a:pt x="4380" y="2758"/>
                    <a:pt x="4484" y="1420"/>
                    <a:pt x="4506" y="78"/>
                  </a:cubicBezTo>
                  <a:cubicBezTo>
                    <a:pt x="4507" y="25"/>
                    <a:pt x="4470" y="0"/>
                    <a:pt x="4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1869275" y="2180625"/>
              <a:ext cx="221125" cy="191450"/>
            </a:xfrm>
            <a:custGeom>
              <a:avLst/>
              <a:gdLst/>
              <a:ahLst/>
              <a:cxnLst/>
              <a:rect l="l" t="t" r="r" b="b"/>
              <a:pathLst>
                <a:path w="8845" h="7658" extrusionOk="0">
                  <a:moveTo>
                    <a:pt x="7307" y="1"/>
                  </a:moveTo>
                  <a:cubicBezTo>
                    <a:pt x="7263" y="1"/>
                    <a:pt x="7214" y="6"/>
                    <a:pt x="7161" y="17"/>
                  </a:cubicBezTo>
                  <a:cubicBezTo>
                    <a:pt x="5479" y="376"/>
                    <a:pt x="2300" y="2941"/>
                    <a:pt x="1349" y="3831"/>
                  </a:cubicBezTo>
                  <a:cubicBezTo>
                    <a:pt x="1030" y="4129"/>
                    <a:pt x="1" y="5226"/>
                    <a:pt x="65" y="6001"/>
                  </a:cubicBezTo>
                  <a:cubicBezTo>
                    <a:pt x="137" y="6850"/>
                    <a:pt x="668" y="7657"/>
                    <a:pt x="1724" y="7657"/>
                  </a:cubicBezTo>
                  <a:cubicBezTo>
                    <a:pt x="1994" y="7657"/>
                    <a:pt x="2298" y="7605"/>
                    <a:pt x="2637" y="7486"/>
                  </a:cubicBezTo>
                  <a:cubicBezTo>
                    <a:pt x="4751" y="6757"/>
                    <a:pt x="8844" y="1"/>
                    <a:pt x="7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1806800" y="2275025"/>
              <a:ext cx="164175" cy="130400"/>
            </a:xfrm>
            <a:custGeom>
              <a:avLst/>
              <a:gdLst/>
              <a:ahLst/>
              <a:cxnLst/>
              <a:rect l="l" t="t" r="r" b="b"/>
              <a:pathLst>
                <a:path w="6567" h="5216" extrusionOk="0">
                  <a:moveTo>
                    <a:pt x="6440" y="1"/>
                  </a:moveTo>
                  <a:cubicBezTo>
                    <a:pt x="6418" y="1"/>
                    <a:pt x="6396" y="9"/>
                    <a:pt x="6378" y="30"/>
                  </a:cubicBezTo>
                  <a:lnTo>
                    <a:pt x="6378" y="33"/>
                  </a:lnTo>
                  <a:cubicBezTo>
                    <a:pt x="5517" y="1038"/>
                    <a:pt x="4405" y="1870"/>
                    <a:pt x="3368" y="2684"/>
                  </a:cubicBezTo>
                  <a:cubicBezTo>
                    <a:pt x="2310" y="3517"/>
                    <a:pt x="1233" y="4356"/>
                    <a:pt x="82" y="5059"/>
                  </a:cubicBezTo>
                  <a:cubicBezTo>
                    <a:pt x="1" y="5107"/>
                    <a:pt x="58" y="5216"/>
                    <a:pt x="136" y="5216"/>
                  </a:cubicBezTo>
                  <a:cubicBezTo>
                    <a:pt x="151" y="5216"/>
                    <a:pt x="167" y="5212"/>
                    <a:pt x="182" y="5203"/>
                  </a:cubicBezTo>
                  <a:cubicBezTo>
                    <a:pt x="1352" y="4489"/>
                    <a:pt x="2449" y="3631"/>
                    <a:pt x="3526" y="2781"/>
                  </a:cubicBezTo>
                  <a:cubicBezTo>
                    <a:pt x="4555" y="1970"/>
                    <a:pt x="5657" y="1145"/>
                    <a:pt x="6510" y="144"/>
                  </a:cubicBezTo>
                  <a:cubicBezTo>
                    <a:pt x="6567" y="80"/>
                    <a:pt x="6506" y="1"/>
                    <a:pt x="6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26"/>
          <p:cNvSpPr/>
          <p:nvPr/>
        </p:nvSpPr>
        <p:spPr>
          <a:xfrm>
            <a:off x="7329025" y="4412675"/>
            <a:ext cx="1178400" cy="1178400"/>
          </a:xfrm>
          <a:prstGeom prst="donut">
            <a:avLst>
              <a:gd name="adj" fmla="val 118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6"/>
          <p:cNvSpPr/>
          <p:nvPr/>
        </p:nvSpPr>
        <p:spPr>
          <a:xfrm>
            <a:off x="7856925" y="4412675"/>
            <a:ext cx="1178400" cy="1178400"/>
          </a:xfrm>
          <a:prstGeom prst="donut">
            <a:avLst>
              <a:gd name="adj" fmla="val 118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6"/>
          <p:cNvSpPr/>
          <p:nvPr/>
        </p:nvSpPr>
        <p:spPr>
          <a:xfrm rot="10800000" flipH="1">
            <a:off x="4906351" y="-24"/>
            <a:ext cx="4237565" cy="1008970"/>
          </a:xfrm>
          <a:custGeom>
            <a:avLst/>
            <a:gdLst/>
            <a:ahLst/>
            <a:cxnLst/>
            <a:rect l="l" t="t" r="r" b="b"/>
            <a:pathLst>
              <a:path w="75425" h="17958" extrusionOk="0">
                <a:moveTo>
                  <a:pt x="65561" y="1"/>
                </a:moveTo>
                <a:cubicBezTo>
                  <a:pt x="62472" y="1"/>
                  <a:pt x="59368" y="1131"/>
                  <a:pt x="56925" y="3440"/>
                </a:cubicBezTo>
                <a:lnTo>
                  <a:pt x="55160" y="5108"/>
                </a:lnTo>
                <a:cubicBezTo>
                  <a:pt x="52790" y="7349"/>
                  <a:pt x="49685" y="8548"/>
                  <a:pt x="46515" y="8548"/>
                </a:cubicBezTo>
                <a:cubicBezTo>
                  <a:pt x="45260" y="8548"/>
                  <a:pt x="43995" y="8360"/>
                  <a:pt x="42762" y="7974"/>
                </a:cubicBezTo>
                <a:lnTo>
                  <a:pt x="30942" y="4279"/>
                </a:lnTo>
                <a:cubicBezTo>
                  <a:pt x="29713" y="3895"/>
                  <a:pt x="28448" y="3706"/>
                  <a:pt x="27187" y="3706"/>
                </a:cubicBezTo>
                <a:cubicBezTo>
                  <a:pt x="24902" y="3706"/>
                  <a:pt x="22635" y="4328"/>
                  <a:pt x="20642" y="5542"/>
                </a:cubicBezTo>
                <a:cubicBezTo>
                  <a:pt x="13349" y="9983"/>
                  <a:pt x="377" y="17865"/>
                  <a:pt x="1" y="17958"/>
                </a:cubicBezTo>
                <a:lnTo>
                  <a:pt x="75425" y="17958"/>
                </a:lnTo>
                <a:lnTo>
                  <a:pt x="75425" y="4760"/>
                </a:lnTo>
                <a:cubicBezTo>
                  <a:pt x="72927" y="1615"/>
                  <a:pt x="69254" y="1"/>
                  <a:pt x="65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26"/>
          <p:cNvGrpSpPr/>
          <p:nvPr/>
        </p:nvGrpSpPr>
        <p:grpSpPr>
          <a:xfrm rot="-1303616" flipH="1">
            <a:off x="7494267" y="2527175"/>
            <a:ext cx="2074086" cy="1044745"/>
            <a:chOff x="509850" y="3509400"/>
            <a:chExt cx="2073994" cy="1044698"/>
          </a:xfrm>
        </p:grpSpPr>
        <p:sp>
          <p:nvSpPr>
            <p:cNvPr id="179" name="Google Shape;179;p26"/>
            <p:cNvSpPr/>
            <p:nvPr/>
          </p:nvSpPr>
          <p:spPr>
            <a:xfrm>
              <a:off x="1497911" y="4090368"/>
              <a:ext cx="497867" cy="418341"/>
            </a:xfrm>
            <a:custGeom>
              <a:avLst/>
              <a:gdLst/>
              <a:ahLst/>
              <a:cxnLst/>
              <a:rect l="l" t="t" r="r" b="b"/>
              <a:pathLst>
                <a:path w="10311" h="8664" extrusionOk="0">
                  <a:moveTo>
                    <a:pt x="0" y="1"/>
                  </a:moveTo>
                  <a:lnTo>
                    <a:pt x="0" y="1"/>
                  </a:lnTo>
                  <a:cubicBezTo>
                    <a:pt x="2877" y="5740"/>
                    <a:pt x="10310" y="8664"/>
                    <a:pt x="10310" y="8664"/>
                  </a:cubicBezTo>
                  <a:cubicBezTo>
                    <a:pt x="7412" y="470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1494242" y="4068205"/>
              <a:ext cx="573046" cy="86913"/>
            </a:xfrm>
            <a:custGeom>
              <a:avLst/>
              <a:gdLst/>
              <a:ahLst/>
              <a:cxnLst/>
              <a:rect l="l" t="t" r="r" b="b"/>
              <a:pathLst>
                <a:path w="11868" h="1800" extrusionOk="0">
                  <a:moveTo>
                    <a:pt x="3919" y="0"/>
                  </a:moveTo>
                  <a:cubicBezTo>
                    <a:pt x="2620" y="0"/>
                    <a:pt x="1280" y="160"/>
                    <a:pt x="1" y="578"/>
                  </a:cubicBezTo>
                  <a:cubicBezTo>
                    <a:pt x="1" y="578"/>
                    <a:pt x="5374" y="1799"/>
                    <a:pt x="9632" y="1799"/>
                  </a:cubicBezTo>
                  <a:cubicBezTo>
                    <a:pt x="10431" y="1799"/>
                    <a:pt x="11190" y="1756"/>
                    <a:pt x="11868" y="1654"/>
                  </a:cubicBezTo>
                  <a:cubicBezTo>
                    <a:pt x="11868" y="1654"/>
                    <a:pt x="8102" y="0"/>
                    <a:pt x="3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1036642" y="3844548"/>
              <a:ext cx="699795" cy="106324"/>
            </a:xfrm>
            <a:custGeom>
              <a:avLst/>
              <a:gdLst/>
              <a:ahLst/>
              <a:cxnLst/>
              <a:rect l="l" t="t" r="r" b="b"/>
              <a:pathLst>
                <a:path w="14493" h="2202" extrusionOk="0">
                  <a:moveTo>
                    <a:pt x="4786" y="1"/>
                  </a:moveTo>
                  <a:cubicBezTo>
                    <a:pt x="3199" y="1"/>
                    <a:pt x="1563" y="196"/>
                    <a:pt x="0" y="708"/>
                  </a:cubicBezTo>
                  <a:cubicBezTo>
                    <a:pt x="0" y="708"/>
                    <a:pt x="6562" y="2201"/>
                    <a:pt x="11764" y="2201"/>
                  </a:cubicBezTo>
                  <a:cubicBezTo>
                    <a:pt x="12739" y="2201"/>
                    <a:pt x="13666" y="2149"/>
                    <a:pt x="14493" y="2024"/>
                  </a:cubicBezTo>
                  <a:cubicBezTo>
                    <a:pt x="14493" y="2024"/>
                    <a:pt x="9894" y="1"/>
                    <a:pt x="4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1036642" y="3878686"/>
              <a:ext cx="447071" cy="542241"/>
            </a:xfrm>
            <a:custGeom>
              <a:avLst/>
              <a:gdLst/>
              <a:ahLst/>
              <a:cxnLst/>
              <a:rect l="l" t="t" r="r" b="b"/>
              <a:pathLst>
                <a:path w="9259" h="11230" extrusionOk="0">
                  <a:moveTo>
                    <a:pt x="0" y="1"/>
                  </a:moveTo>
                  <a:lnTo>
                    <a:pt x="0" y="1"/>
                  </a:lnTo>
                  <a:cubicBezTo>
                    <a:pt x="1937" y="6666"/>
                    <a:pt x="9259" y="11229"/>
                    <a:pt x="9259" y="11229"/>
                  </a:cubicBezTo>
                  <a:cubicBezTo>
                    <a:pt x="6956" y="645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2010942" y="4255069"/>
              <a:ext cx="572902" cy="86913"/>
            </a:xfrm>
            <a:custGeom>
              <a:avLst/>
              <a:gdLst/>
              <a:ahLst/>
              <a:cxnLst/>
              <a:rect l="l" t="t" r="r" b="b"/>
              <a:pathLst>
                <a:path w="11865" h="1800" extrusionOk="0">
                  <a:moveTo>
                    <a:pt x="3917" y="1"/>
                  </a:moveTo>
                  <a:cubicBezTo>
                    <a:pt x="2618" y="1"/>
                    <a:pt x="1280" y="160"/>
                    <a:pt x="1" y="579"/>
                  </a:cubicBezTo>
                  <a:cubicBezTo>
                    <a:pt x="1" y="579"/>
                    <a:pt x="5371" y="1800"/>
                    <a:pt x="9629" y="1800"/>
                  </a:cubicBezTo>
                  <a:cubicBezTo>
                    <a:pt x="10427" y="1800"/>
                    <a:pt x="11187" y="1757"/>
                    <a:pt x="11864" y="1655"/>
                  </a:cubicBezTo>
                  <a:cubicBezTo>
                    <a:pt x="11864" y="1655"/>
                    <a:pt x="8099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2000899" y="4270183"/>
              <a:ext cx="380969" cy="283916"/>
            </a:xfrm>
            <a:custGeom>
              <a:avLst/>
              <a:gdLst/>
              <a:ahLst/>
              <a:cxnLst/>
              <a:rect l="l" t="t" r="r" b="b"/>
              <a:pathLst>
                <a:path w="7890" h="5880" extrusionOk="0">
                  <a:moveTo>
                    <a:pt x="1" y="0"/>
                  </a:moveTo>
                  <a:lnTo>
                    <a:pt x="1" y="0"/>
                  </a:lnTo>
                  <a:cubicBezTo>
                    <a:pt x="2347" y="4065"/>
                    <a:pt x="7889" y="5880"/>
                    <a:pt x="7889" y="5880"/>
                  </a:cubicBezTo>
                  <a:cubicBezTo>
                    <a:pt x="5608" y="311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509850" y="3509400"/>
              <a:ext cx="1541354" cy="776037"/>
            </a:xfrm>
            <a:custGeom>
              <a:avLst/>
              <a:gdLst/>
              <a:ahLst/>
              <a:cxnLst/>
              <a:rect l="l" t="t" r="r" b="b"/>
              <a:pathLst>
                <a:path w="31922" h="16072" fill="none" extrusionOk="0">
                  <a:moveTo>
                    <a:pt x="31921" y="16072"/>
                  </a:moveTo>
                  <a:cubicBezTo>
                    <a:pt x="31921" y="16072"/>
                    <a:pt x="10709" y="10364"/>
                    <a:pt x="1" y="1"/>
                  </a:cubicBezTo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35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26"/>
          <p:cNvSpPr/>
          <p:nvPr/>
        </p:nvSpPr>
        <p:spPr>
          <a:xfrm>
            <a:off x="6025550" y="4787150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6"/>
          <p:cNvSpPr/>
          <p:nvPr/>
        </p:nvSpPr>
        <p:spPr>
          <a:xfrm>
            <a:off x="263225" y="2788775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/>
          <p:nvPr/>
        </p:nvSpPr>
        <p:spPr>
          <a:xfrm rot="10800000">
            <a:off x="-81" y="-13"/>
            <a:ext cx="3623606" cy="862747"/>
          </a:xfrm>
          <a:custGeom>
            <a:avLst/>
            <a:gdLst/>
            <a:ahLst/>
            <a:cxnLst/>
            <a:rect l="l" t="t" r="r" b="b"/>
            <a:pathLst>
              <a:path w="75425" h="17958" extrusionOk="0">
                <a:moveTo>
                  <a:pt x="65561" y="1"/>
                </a:moveTo>
                <a:cubicBezTo>
                  <a:pt x="62472" y="1"/>
                  <a:pt x="59368" y="1131"/>
                  <a:pt x="56925" y="3440"/>
                </a:cubicBezTo>
                <a:lnTo>
                  <a:pt x="55160" y="5108"/>
                </a:lnTo>
                <a:cubicBezTo>
                  <a:pt x="52790" y="7349"/>
                  <a:pt x="49685" y="8548"/>
                  <a:pt x="46515" y="8548"/>
                </a:cubicBezTo>
                <a:cubicBezTo>
                  <a:pt x="45260" y="8548"/>
                  <a:pt x="43995" y="8360"/>
                  <a:pt x="42762" y="7974"/>
                </a:cubicBezTo>
                <a:lnTo>
                  <a:pt x="30942" y="4279"/>
                </a:lnTo>
                <a:cubicBezTo>
                  <a:pt x="29713" y="3895"/>
                  <a:pt x="28448" y="3706"/>
                  <a:pt x="27187" y="3706"/>
                </a:cubicBezTo>
                <a:cubicBezTo>
                  <a:pt x="24902" y="3706"/>
                  <a:pt x="22635" y="4328"/>
                  <a:pt x="20642" y="5542"/>
                </a:cubicBezTo>
                <a:cubicBezTo>
                  <a:pt x="13349" y="9983"/>
                  <a:pt x="377" y="17865"/>
                  <a:pt x="1" y="17958"/>
                </a:cubicBezTo>
                <a:lnTo>
                  <a:pt x="75425" y="17958"/>
                </a:lnTo>
                <a:lnTo>
                  <a:pt x="75425" y="4760"/>
                </a:lnTo>
                <a:cubicBezTo>
                  <a:pt x="72927" y="1615"/>
                  <a:pt x="69254" y="1"/>
                  <a:pt x="65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7"/>
          <p:cNvSpPr/>
          <p:nvPr/>
        </p:nvSpPr>
        <p:spPr>
          <a:xfrm rot="10800000">
            <a:off x="5585894" y="-13"/>
            <a:ext cx="3558106" cy="1044688"/>
          </a:xfrm>
          <a:custGeom>
            <a:avLst/>
            <a:gdLst/>
            <a:ahLst/>
            <a:cxnLst/>
            <a:rect l="l" t="t" r="r" b="b"/>
            <a:pathLst>
              <a:path w="50651" h="14871" extrusionOk="0">
                <a:moveTo>
                  <a:pt x="1" y="1"/>
                </a:moveTo>
                <a:lnTo>
                  <a:pt x="1" y="14870"/>
                </a:lnTo>
                <a:lnTo>
                  <a:pt x="50651" y="14870"/>
                </a:lnTo>
                <a:cubicBezTo>
                  <a:pt x="50651" y="14870"/>
                  <a:pt x="39824" y="4531"/>
                  <a:pt x="32341" y="4531"/>
                </a:cubicBezTo>
                <a:cubicBezTo>
                  <a:pt x="24020" y="4531"/>
                  <a:pt x="26868" y="10783"/>
                  <a:pt x="15444" y="10783"/>
                </a:cubicBezTo>
                <a:cubicBezTo>
                  <a:pt x="14811" y="10783"/>
                  <a:pt x="14135" y="10764"/>
                  <a:pt x="13410" y="10723"/>
                </a:cubicBezTo>
                <a:cubicBezTo>
                  <a:pt x="9270" y="10490"/>
                  <a:pt x="5052" y="4668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7"/>
          <p:cNvSpPr/>
          <p:nvPr/>
        </p:nvSpPr>
        <p:spPr>
          <a:xfrm flipH="1">
            <a:off x="-74" y="3908875"/>
            <a:ext cx="8281099" cy="1234613"/>
          </a:xfrm>
          <a:custGeom>
            <a:avLst/>
            <a:gdLst/>
            <a:ahLst/>
            <a:cxnLst/>
            <a:rect l="l" t="t" r="r" b="b"/>
            <a:pathLst>
              <a:path w="75425" h="17958" extrusionOk="0">
                <a:moveTo>
                  <a:pt x="65561" y="1"/>
                </a:moveTo>
                <a:cubicBezTo>
                  <a:pt x="62472" y="1"/>
                  <a:pt x="59368" y="1131"/>
                  <a:pt x="56925" y="3440"/>
                </a:cubicBezTo>
                <a:lnTo>
                  <a:pt x="55160" y="5108"/>
                </a:lnTo>
                <a:cubicBezTo>
                  <a:pt x="52790" y="7349"/>
                  <a:pt x="49685" y="8548"/>
                  <a:pt x="46515" y="8548"/>
                </a:cubicBezTo>
                <a:cubicBezTo>
                  <a:pt x="45260" y="8548"/>
                  <a:pt x="43995" y="8360"/>
                  <a:pt x="42762" y="7974"/>
                </a:cubicBezTo>
                <a:lnTo>
                  <a:pt x="30942" y="4279"/>
                </a:lnTo>
                <a:cubicBezTo>
                  <a:pt x="29713" y="3895"/>
                  <a:pt x="28448" y="3706"/>
                  <a:pt x="27187" y="3706"/>
                </a:cubicBezTo>
                <a:cubicBezTo>
                  <a:pt x="24902" y="3706"/>
                  <a:pt x="22635" y="4328"/>
                  <a:pt x="20642" y="5542"/>
                </a:cubicBezTo>
                <a:cubicBezTo>
                  <a:pt x="13349" y="9983"/>
                  <a:pt x="377" y="17865"/>
                  <a:pt x="1" y="17958"/>
                </a:cubicBezTo>
                <a:lnTo>
                  <a:pt x="75425" y="17958"/>
                </a:lnTo>
                <a:lnTo>
                  <a:pt x="75425" y="4760"/>
                </a:lnTo>
                <a:cubicBezTo>
                  <a:pt x="72927" y="1615"/>
                  <a:pt x="69254" y="1"/>
                  <a:pt x="65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" name="Google Shape;192;p27"/>
          <p:cNvGrpSpPr/>
          <p:nvPr/>
        </p:nvGrpSpPr>
        <p:grpSpPr>
          <a:xfrm rot="-9496384">
            <a:off x="7494267" y="4131575"/>
            <a:ext cx="2074086" cy="1044745"/>
            <a:chOff x="509850" y="3509400"/>
            <a:chExt cx="2073994" cy="1044698"/>
          </a:xfrm>
        </p:grpSpPr>
        <p:sp>
          <p:nvSpPr>
            <p:cNvPr id="193" name="Google Shape;193;p27"/>
            <p:cNvSpPr/>
            <p:nvPr/>
          </p:nvSpPr>
          <p:spPr>
            <a:xfrm>
              <a:off x="1497911" y="4090368"/>
              <a:ext cx="497867" cy="418341"/>
            </a:xfrm>
            <a:custGeom>
              <a:avLst/>
              <a:gdLst/>
              <a:ahLst/>
              <a:cxnLst/>
              <a:rect l="l" t="t" r="r" b="b"/>
              <a:pathLst>
                <a:path w="10311" h="8664" extrusionOk="0">
                  <a:moveTo>
                    <a:pt x="0" y="1"/>
                  </a:moveTo>
                  <a:lnTo>
                    <a:pt x="0" y="1"/>
                  </a:lnTo>
                  <a:cubicBezTo>
                    <a:pt x="2877" y="5740"/>
                    <a:pt x="10310" y="8664"/>
                    <a:pt x="10310" y="8664"/>
                  </a:cubicBezTo>
                  <a:cubicBezTo>
                    <a:pt x="7412" y="470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1494242" y="4068205"/>
              <a:ext cx="573046" cy="86913"/>
            </a:xfrm>
            <a:custGeom>
              <a:avLst/>
              <a:gdLst/>
              <a:ahLst/>
              <a:cxnLst/>
              <a:rect l="l" t="t" r="r" b="b"/>
              <a:pathLst>
                <a:path w="11868" h="1800" extrusionOk="0">
                  <a:moveTo>
                    <a:pt x="3919" y="0"/>
                  </a:moveTo>
                  <a:cubicBezTo>
                    <a:pt x="2620" y="0"/>
                    <a:pt x="1280" y="160"/>
                    <a:pt x="1" y="578"/>
                  </a:cubicBezTo>
                  <a:cubicBezTo>
                    <a:pt x="1" y="578"/>
                    <a:pt x="5374" y="1799"/>
                    <a:pt x="9632" y="1799"/>
                  </a:cubicBezTo>
                  <a:cubicBezTo>
                    <a:pt x="10431" y="1799"/>
                    <a:pt x="11190" y="1756"/>
                    <a:pt x="11868" y="1654"/>
                  </a:cubicBezTo>
                  <a:cubicBezTo>
                    <a:pt x="11868" y="1654"/>
                    <a:pt x="8102" y="0"/>
                    <a:pt x="3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1036642" y="3844548"/>
              <a:ext cx="699795" cy="106324"/>
            </a:xfrm>
            <a:custGeom>
              <a:avLst/>
              <a:gdLst/>
              <a:ahLst/>
              <a:cxnLst/>
              <a:rect l="l" t="t" r="r" b="b"/>
              <a:pathLst>
                <a:path w="14493" h="2202" extrusionOk="0">
                  <a:moveTo>
                    <a:pt x="4786" y="1"/>
                  </a:moveTo>
                  <a:cubicBezTo>
                    <a:pt x="3199" y="1"/>
                    <a:pt x="1563" y="196"/>
                    <a:pt x="0" y="708"/>
                  </a:cubicBezTo>
                  <a:cubicBezTo>
                    <a:pt x="0" y="708"/>
                    <a:pt x="6562" y="2201"/>
                    <a:pt x="11764" y="2201"/>
                  </a:cubicBezTo>
                  <a:cubicBezTo>
                    <a:pt x="12739" y="2201"/>
                    <a:pt x="13666" y="2149"/>
                    <a:pt x="14493" y="2024"/>
                  </a:cubicBezTo>
                  <a:cubicBezTo>
                    <a:pt x="14493" y="2024"/>
                    <a:pt x="9894" y="1"/>
                    <a:pt x="4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1036642" y="3878686"/>
              <a:ext cx="447071" cy="542241"/>
            </a:xfrm>
            <a:custGeom>
              <a:avLst/>
              <a:gdLst/>
              <a:ahLst/>
              <a:cxnLst/>
              <a:rect l="l" t="t" r="r" b="b"/>
              <a:pathLst>
                <a:path w="9259" h="11230" extrusionOk="0">
                  <a:moveTo>
                    <a:pt x="0" y="1"/>
                  </a:moveTo>
                  <a:lnTo>
                    <a:pt x="0" y="1"/>
                  </a:lnTo>
                  <a:cubicBezTo>
                    <a:pt x="1937" y="6666"/>
                    <a:pt x="9259" y="11229"/>
                    <a:pt x="9259" y="11229"/>
                  </a:cubicBezTo>
                  <a:cubicBezTo>
                    <a:pt x="6956" y="645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2010942" y="4255069"/>
              <a:ext cx="572902" cy="86913"/>
            </a:xfrm>
            <a:custGeom>
              <a:avLst/>
              <a:gdLst/>
              <a:ahLst/>
              <a:cxnLst/>
              <a:rect l="l" t="t" r="r" b="b"/>
              <a:pathLst>
                <a:path w="11865" h="1800" extrusionOk="0">
                  <a:moveTo>
                    <a:pt x="3917" y="1"/>
                  </a:moveTo>
                  <a:cubicBezTo>
                    <a:pt x="2618" y="1"/>
                    <a:pt x="1280" y="160"/>
                    <a:pt x="1" y="579"/>
                  </a:cubicBezTo>
                  <a:cubicBezTo>
                    <a:pt x="1" y="579"/>
                    <a:pt x="5371" y="1800"/>
                    <a:pt x="9629" y="1800"/>
                  </a:cubicBezTo>
                  <a:cubicBezTo>
                    <a:pt x="10427" y="1800"/>
                    <a:pt x="11187" y="1757"/>
                    <a:pt x="11864" y="1655"/>
                  </a:cubicBezTo>
                  <a:cubicBezTo>
                    <a:pt x="11864" y="1655"/>
                    <a:pt x="8099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2000899" y="4270183"/>
              <a:ext cx="380969" cy="283916"/>
            </a:xfrm>
            <a:custGeom>
              <a:avLst/>
              <a:gdLst/>
              <a:ahLst/>
              <a:cxnLst/>
              <a:rect l="l" t="t" r="r" b="b"/>
              <a:pathLst>
                <a:path w="7890" h="5880" extrusionOk="0">
                  <a:moveTo>
                    <a:pt x="1" y="0"/>
                  </a:moveTo>
                  <a:lnTo>
                    <a:pt x="1" y="0"/>
                  </a:lnTo>
                  <a:cubicBezTo>
                    <a:pt x="2347" y="4065"/>
                    <a:pt x="7889" y="5880"/>
                    <a:pt x="7889" y="5880"/>
                  </a:cubicBezTo>
                  <a:cubicBezTo>
                    <a:pt x="5608" y="311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509850" y="3509400"/>
              <a:ext cx="1541354" cy="776037"/>
            </a:xfrm>
            <a:custGeom>
              <a:avLst/>
              <a:gdLst/>
              <a:ahLst/>
              <a:cxnLst/>
              <a:rect l="l" t="t" r="r" b="b"/>
              <a:pathLst>
                <a:path w="31922" h="16072" fill="none" extrusionOk="0">
                  <a:moveTo>
                    <a:pt x="31921" y="16072"/>
                  </a:moveTo>
                  <a:cubicBezTo>
                    <a:pt x="31921" y="16072"/>
                    <a:pt x="10709" y="10364"/>
                    <a:pt x="1" y="1"/>
                  </a:cubicBezTo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35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27"/>
          <p:cNvSpPr/>
          <p:nvPr/>
        </p:nvSpPr>
        <p:spPr>
          <a:xfrm>
            <a:off x="7575850" y="4560050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166200" y="3645825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>
            <a:spLocks noGrp="1"/>
          </p:cNvSpPr>
          <p:nvPr>
            <p:ph type="pic" idx="2"/>
          </p:nvPr>
        </p:nvSpPr>
        <p:spPr>
          <a:xfrm>
            <a:off x="4515825" y="0"/>
            <a:ext cx="4628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47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255425"/>
            <a:ext cx="4473600" cy="3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 flipH="1">
            <a:off x="-94" y="4340376"/>
            <a:ext cx="5386854" cy="803082"/>
          </a:xfrm>
          <a:custGeom>
            <a:avLst/>
            <a:gdLst/>
            <a:ahLst/>
            <a:cxnLst/>
            <a:rect l="l" t="t" r="r" b="b"/>
            <a:pathLst>
              <a:path w="75425" h="17958" extrusionOk="0">
                <a:moveTo>
                  <a:pt x="65561" y="1"/>
                </a:moveTo>
                <a:cubicBezTo>
                  <a:pt x="62472" y="1"/>
                  <a:pt x="59368" y="1131"/>
                  <a:pt x="56925" y="3440"/>
                </a:cubicBezTo>
                <a:lnTo>
                  <a:pt x="55160" y="5108"/>
                </a:lnTo>
                <a:cubicBezTo>
                  <a:pt x="52790" y="7349"/>
                  <a:pt x="49685" y="8548"/>
                  <a:pt x="46515" y="8548"/>
                </a:cubicBezTo>
                <a:cubicBezTo>
                  <a:pt x="45260" y="8548"/>
                  <a:pt x="43995" y="8360"/>
                  <a:pt x="42762" y="7974"/>
                </a:cubicBezTo>
                <a:lnTo>
                  <a:pt x="30942" y="4279"/>
                </a:lnTo>
                <a:cubicBezTo>
                  <a:pt x="29713" y="3895"/>
                  <a:pt x="28448" y="3706"/>
                  <a:pt x="27187" y="3706"/>
                </a:cubicBezTo>
                <a:cubicBezTo>
                  <a:pt x="24902" y="3706"/>
                  <a:pt x="22635" y="4328"/>
                  <a:pt x="20642" y="5542"/>
                </a:cubicBezTo>
                <a:cubicBezTo>
                  <a:pt x="13349" y="9983"/>
                  <a:pt x="377" y="17865"/>
                  <a:pt x="1" y="17958"/>
                </a:cubicBezTo>
                <a:lnTo>
                  <a:pt x="75425" y="17958"/>
                </a:lnTo>
                <a:lnTo>
                  <a:pt x="75425" y="4760"/>
                </a:lnTo>
                <a:cubicBezTo>
                  <a:pt x="72927" y="1615"/>
                  <a:pt x="69254" y="1"/>
                  <a:pt x="65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 rot="10800000">
            <a:off x="-115" y="-7394"/>
            <a:ext cx="2768663" cy="659193"/>
          </a:xfrm>
          <a:custGeom>
            <a:avLst/>
            <a:gdLst/>
            <a:ahLst/>
            <a:cxnLst/>
            <a:rect l="l" t="t" r="r" b="b"/>
            <a:pathLst>
              <a:path w="75425" h="17958" extrusionOk="0">
                <a:moveTo>
                  <a:pt x="65561" y="1"/>
                </a:moveTo>
                <a:cubicBezTo>
                  <a:pt x="62472" y="1"/>
                  <a:pt x="59368" y="1131"/>
                  <a:pt x="56925" y="3440"/>
                </a:cubicBezTo>
                <a:lnTo>
                  <a:pt x="55160" y="5108"/>
                </a:lnTo>
                <a:cubicBezTo>
                  <a:pt x="52790" y="7349"/>
                  <a:pt x="49685" y="8548"/>
                  <a:pt x="46515" y="8548"/>
                </a:cubicBezTo>
                <a:cubicBezTo>
                  <a:pt x="45260" y="8548"/>
                  <a:pt x="43995" y="8360"/>
                  <a:pt x="42762" y="7974"/>
                </a:cubicBezTo>
                <a:lnTo>
                  <a:pt x="30942" y="4279"/>
                </a:lnTo>
                <a:cubicBezTo>
                  <a:pt x="29713" y="3895"/>
                  <a:pt x="28448" y="3706"/>
                  <a:pt x="27187" y="3706"/>
                </a:cubicBezTo>
                <a:cubicBezTo>
                  <a:pt x="24902" y="3706"/>
                  <a:pt x="22635" y="4328"/>
                  <a:pt x="20642" y="5542"/>
                </a:cubicBezTo>
                <a:cubicBezTo>
                  <a:pt x="13349" y="9983"/>
                  <a:pt x="377" y="17865"/>
                  <a:pt x="1" y="17958"/>
                </a:cubicBezTo>
                <a:lnTo>
                  <a:pt x="75425" y="17958"/>
                </a:lnTo>
                <a:lnTo>
                  <a:pt x="75425" y="4760"/>
                </a:lnTo>
                <a:cubicBezTo>
                  <a:pt x="72927" y="1615"/>
                  <a:pt x="69254" y="1"/>
                  <a:pt x="65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/>
          <p:nvPr/>
        </p:nvSpPr>
        <p:spPr>
          <a:xfrm flipH="1">
            <a:off x="6970109" y="3798261"/>
            <a:ext cx="2173895" cy="1345245"/>
          </a:xfrm>
          <a:custGeom>
            <a:avLst/>
            <a:gdLst/>
            <a:ahLst/>
            <a:cxnLst/>
            <a:rect l="l" t="t" r="r" b="b"/>
            <a:pathLst>
              <a:path w="34170" h="21145" extrusionOk="0">
                <a:moveTo>
                  <a:pt x="7" y="0"/>
                </a:moveTo>
                <a:lnTo>
                  <a:pt x="0" y="21144"/>
                </a:lnTo>
                <a:lnTo>
                  <a:pt x="34169" y="21144"/>
                </a:lnTo>
                <a:cubicBezTo>
                  <a:pt x="33940" y="14573"/>
                  <a:pt x="27811" y="12198"/>
                  <a:pt x="20381" y="12198"/>
                </a:cubicBezTo>
                <a:cubicBezTo>
                  <a:pt x="18502" y="12198"/>
                  <a:pt x="16539" y="12350"/>
                  <a:pt x="14568" y="12624"/>
                </a:cubicBezTo>
                <a:cubicBezTo>
                  <a:pt x="13623" y="12756"/>
                  <a:pt x="12739" y="12818"/>
                  <a:pt x="11913" y="12818"/>
                </a:cubicBezTo>
                <a:cubicBezTo>
                  <a:pt x="15" y="12818"/>
                  <a:pt x="7" y="30"/>
                  <a:pt x="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6"/>
          <p:cNvGrpSpPr/>
          <p:nvPr/>
        </p:nvGrpSpPr>
        <p:grpSpPr>
          <a:xfrm rot="2018884">
            <a:off x="8211383" y="235336"/>
            <a:ext cx="912757" cy="719218"/>
            <a:chOff x="6720525" y="2684250"/>
            <a:chExt cx="438600" cy="345600"/>
          </a:xfrm>
        </p:grpSpPr>
        <p:sp>
          <p:nvSpPr>
            <p:cNvPr id="31" name="Google Shape;31;p6"/>
            <p:cNvSpPr/>
            <p:nvPr/>
          </p:nvSpPr>
          <p:spPr>
            <a:xfrm>
              <a:off x="6814525" y="2688925"/>
              <a:ext cx="326025" cy="78125"/>
            </a:xfrm>
            <a:custGeom>
              <a:avLst/>
              <a:gdLst/>
              <a:ahLst/>
              <a:cxnLst/>
              <a:rect l="l" t="t" r="r" b="b"/>
              <a:pathLst>
                <a:path w="13041" h="3125" extrusionOk="0">
                  <a:moveTo>
                    <a:pt x="10892" y="0"/>
                  </a:moveTo>
                  <a:cubicBezTo>
                    <a:pt x="8060" y="0"/>
                    <a:pt x="5665" y="262"/>
                    <a:pt x="3799" y="510"/>
                  </a:cubicBezTo>
                  <a:cubicBezTo>
                    <a:pt x="1496" y="836"/>
                    <a:pt x="11" y="1141"/>
                    <a:pt x="0" y="1177"/>
                  </a:cubicBezTo>
                  <a:cubicBezTo>
                    <a:pt x="1933" y="2609"/>
                    <a:pt x="3971" y="3124"/>
                    <a:pt x="5809" y="3124"/>
                  </a:cubicBezTo>
                  <a:cubicBezTo>
                    <a:pt x="7130" y="3124"/>
                    <a:pt x="8347" y="2858"/>
                    <a:pt x="9349" y="2476"/>
                  </a:cubicBezTo>
                  <a:cubicBezTo>
                    <a:pt x="11739" y="1599"/>
                    <a:pt x="12965" y="95"/>
                    <a:pt x="13037" y="51"/>
                  </a:cubicBezTo>
                  <a:lnTo>
                    <a:pt x="13037" y="51"/>
                  </a:lnTo>
                  <a:cubicBezTo>
                    <a:pt x="13038" y="51"/>
                    <a:pt x="13039" y="51"/>
                    <a:pt x="13040" y="51"/>
                  </a:cubicBezTo>
                  <a:cubicBezTo>
                    <a:pt x="13040" y="50"/>
                    <a:pt x="13040" y="50"/>
                    <a:pt x="13040" y="50"/>
                  </a:cubicBezTo>
                  <a:cubicBezTo>
                    <a:pt x="13039" y="50"/>
                    <a:pt x="13038" y="50"/>
                    <a:pt x="13037" y="51"/>
                  </a:cubicBezTo>
                  <a:lnTo>
                    <a:pt x="13037" y="51"/>
                  </a:lnTo>
                  <a:cubicBezTo>
                    <a:pt x="12297" y="16"/>
                    <a:pt x="11581" y="0"/>
                    <a:pt x="10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6"/>
            <p:cNvSpPr/>
            <p:nvPr/>
          </p:nvSpPr>
          <p:spPr>
            <a:xfrm>
              <a:off x="6961800" y="2690625"/>
              <a:ext cx="197325" cy="339225"/>
            </a:xfrm>
            <a:custGeom>
              <a:avLst/>
              <a:gdLst/>
              <a:ahLst/>
              <a:cxnLst/>
              <a:rect l="l" t="t" r="r" b="b"/>
              <a:pathLst>
                <a:path w="7893" h="13569" extrusionOk="0">
                  <a:moveTo>
                    <a:pt x="7164" y="1"/>
                  </a:moveTo>
                  <a:cubicBezTo>
                    <a:pt x="4775" y="3656"/>
                    <a:pt x="2985" y="6885"/>
                    <a:pt x="1790" y="9382"/>
                  </a:cubicBezTo>
                  <a:cubicBezTo>
                    <a:pt x="599" y="11839"/>
                    <a:pt x="0" y="13568"/>
                    <a:pt x="32" y="13568"/>
                  </a:cubicBezTo>
                  <a:cubicBezTo>
                    <a:pt x="32" y="13568"/>
                    <a:pt x="32" y="13568"/>
                    <a:pt x="32" y="13568"/>
                  </a:cubicBezTo>
                  <a:cubicBezTo>
                    <a:pt x="5510" y="10157"/>
                    <a:pt x="7085" y="6322"/>
                    <a:pt x="7505" y="3839"/>
                  </a:cubicBezTo>
                  <a:cubicBezTo>
                    <a:pt x="7892" y="1274"/>
                    <a:pt x="7128" y="58"/>
                    <a:pt x="7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6720525" y="2684250"/>
              <a:ext cx="424500" cy="248450"/>
            </a:xfrm>
            <a:custGeom>
              <a:avLst/>
              <a:gdLst/>
              <a:ahLst/>
              <a:cxnLst/>
              <a:rect l="l" t="t" r="r" b="b"/>
              <a:pathLst>
                <a:path w="16980" h="9938" extrusionOk="0">
                  <a:moveTo>
                    <a:pt x="16978" y="1"/>
                  </a:moveTo>
                  <a:cubicBezTo>
                    <a:pt x="16974" y="1"/>
                    <a:pt x="16970" y="3"/>
                    <a:pt x="16966" y="9"/>
                  </a:cubicBezTo>
                  <a:lnTo>
                    <a:pt x="16966" y="9"/>
                  </a:lnTo>
                  <a:cubicBezTo>
                    <a:pt x="16971" y="6"/>
                    <a:pt x="16975" y="4"/>
                    <a:pt x="16980" y="1"/>
                  </a:cubicBezTo>
                  <a:cubicBezTo>
                    <a:pt x="16979" y="1"/>
                    <a:pt x="16978" y="1"/>
                    <a:pt x="16978" y="1"/>
                  </a:cubicBezTo>
                  <a:close/>
                  <a:moveTo>
                    <a:pt x="16966" y="9"/>
                  </a:moveTo>
                  <a:lnTo>
                    <a:pt x="16966" y="9"/>
                  </a:lnTo>
                  <a:cubicBezTo>
                    <a:pt x="12180" y="2735"/>
                    <a:pt x="8328" y="5000"/>
                    <a:pt x="5249" y="6767"/>
                  </a:cubicBezTo>
                  <a:cubicBezTo>
                    <a:pt x="2239" y="8510"/>
                    <a:pt x="1" y="9759"/>
                    <a:pt x="37" y="9773"/>
                  </a:cubicBezTo>
                  <a:cubicBezTo>
                    <a:pt x="872" y="9885"/>
                    <a:pt x="1678" y="9937"/>
                    <a:pt x="2454" y="9937"/>
                  </a:cubicBezTo>
                  <a:cubicBezTo>
                    <a:pt x="7994" y="9937"/>
                    <a:pt x="12000" y="7284"/>
                    <a:pt x="14149" y="4980"/>
                  </a:cubicBezTo>
                  <a:cubicBezTo>
                    <a:pt x="16615" y="2360"/>
                    <a:pt x="16856" y="156"/>
                    <a:pt x="16966" y="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6"/>
          <p:cNvSpPr/>
          <p:nvPr/>
        </p:nvSpPr>
        <p:spPr>
          <a:xfrm>
            <a:off x="195050" y="3884449"/>
            <a:ext cx="278405" cy="276377"/>
          </a:xfrm>
          <a:custGeom>
            <a:avLst/>
            <a:gdLst/>
            <a:ahLst/>
            <a:cxnLst/>
            <a:rect l="l" t="t" r="r" b="b"/>
            <a:pathLst>
              <a:path w="4833" h="4798" extrusionOk="0">
                <a:moveTo>
                  <a:pt x="2417" y="1"/>
                </a:moveTo>
                <a:cubicBezTo>
                  <a:pt x="2389" y="1"/>
                  <a:pt x="2361" y="19"/>
                  <a:pt x="2357" y="55"/>
                </a:cubicBezTo>
                <a:cubicBezTo>
                  <a:pt x="2289" y="708"/>
                  <a:pt x="2203" y="1160"/>
                  <a:pt x="2038" y="1486"/>
                </a:cubicBezTo>
                <a:cubicBezTo>
                  <a:pt x="1690" y="1375"/>
                  <a:pt x="1310" y="1113"/>
                  <a:pt x="801" y="700"/>
                </a:cubicBezTo>
                <a:cubicBezTo>
                  <a:pt x="788" y="689"/>
                  <a:pt x="775" y="684"/>
                  <a:pt x="762" y="684"/>
                </a:cubicBezTo>
                <a:cubicBezTo>
                  <a:pt x="718" y="684"/>
                  <a:pt x="679" y="741"/>
                  <a:pt x="718" y="783"/>
                </a:cubicBezTo>
                <a:cubicBezTo>
                  <a:pt x="1131" y="1292"/>
                  <a:pt x="1389" y="1673"/>
                  <a:pt x="1504" y="2021"/>
                </a:cubicBezTo>
                <a:cubicBezTo>
                  <a:pt x="1177" y="2186"/>
                  <a:pt x="725" y="2272"/>
                  <a:pt x="72" y="2340"/>
                </a:cubicBezTo>
                <a:cubicBezTo>
                  <a:pt x="1" y="2347"/>
                  <a:pt x="1" y="2451"/>
                  <a:pt x="72" y="2458"/>
                </a:cubicBezTo>
                <a:cubicBezTo>
                  <a:pt x="725" y="2526"/>
                  <a:pt x="1177" y="2612"/>
                  <a:pt x="1504" y="2778"/>
                </a:cubicBezTo>
                <a:cubicBezTo>
                  <a:pt x="1392" y="3125"/>
                  <a:pt x="1131" y="3506"/>
                  <a:pt x="718" y="4015"/>
                </a:cubicBezTo>
                <a:cubicBezTo>
                  <a:pt x="684" y="4060"/>
                  <a:pt x="721" y="4114"/>
                  <a:pt x="765" y="4114"/>
                </a:cubicBezTo>
                <a:cubicBezTo>
                  <a:pt x="777" y="4114"/>
                  <a:pt x="789" y="4110"/>
                  <a:pt x="801" y="4101"/>
                </a:cubicBezTo>
                <a:cubicBezTo>
                  <a:pt x="1310" y="3689"/>
                  <a:pt x="1690" y="3427"/>
                  <a:pt x="2038" y="3312"/>
                </a:cubicBezTo>
                <a:cubicBezTo>
                  <a:pt x="2203" y="3638"/>
                  <a:pt x="2289" y="4094"/>
                  <a:pt x="2357" y="4743"/>
                </a:cubicBezTo>
                <a:cubicBezTo>
                  <a:pt x="2361" y="4779"/>
                  <a:pt x="2389" y="4797"/>
                  <a:pt x="2417" y="4797"/>
                </a:cubicBezTo>
                <a:cubicBezTo>
                  <a:pt x="2444" y="4797"/>
                  <a:pt x="2472" y="4779"/>
                  <a:pt x="2476" y="4743"/>
                </a:cubicBezTo>
                <a:cubicBezTo>
                  <a:pt x="2544" y="4094"/>
                  <a:pt x="2630" y="3638"/>
                  <a:pt x="2795" y="3312"/>
                </a:cubicBezTo>
                <a:cubicBezTo>
                  <a:pt x="3143" y="3427"/>
                  <a:pt x="3523" y="3689"/>
                  <a:pt x="4033" y="4101"/>
                </a:cubicBezTo>
                <a:cubicBezTo>
                  <a:pt x="4044" y="4110"/>
                  <a:pt x="4057" y="4114"/>
                  <a:pt x="4068" y="4114"/>
                </a:cubicBezTo>
                <a:cubicBezTo>
                  <a:pt x="4112" y="4114"/>
                  <a:pt x="4149" y="4060"/>
                  <a:pt x="4115" y="4015"/>
                </a:cubicBezTo>
                <a:cubicBezTo>
                  <a:pt x="3703" y="3506"/>
                  <a:pt x="3444" y="3125"/>
                  <a:pt x="3330" y="2778"/>
                </a:cubicBezTo>
                <a:cubicBezTo>
                  <a:pt x="3656" y="2612"/>
                  <a:pt x="4112" y="2526"/>
                  <a:pt x="4761" y="2458"/>
                </a:cubicBezTo>
                <a:cubicBezTo>
                  <a:pt x="4833" y="2451"/>
                  <a:pt x="4833" y="2347"/>
                  <a:pt x="4761" y="2340"/>
                </a:cubicBezTo>
                <a:cubicBezTo>
                  <a:pt x="4112" y="2272"/>
                  <a:pt x="3656" y="2186"/>
                  <a:pt x="3330" y="2021"/>
                </a:cubicBezTo>
                <a:cubicBezTo>
                  <a:pt x="3444" y="1673"/>
                  <a:pt x="3703" y="1292"/>
                  <a:pt x="4115" y="783"/>
                </a:cubicBezTo>
                <a:cubicBezTo>
                  <a:pt x="4154" y="741"/>
                  <a:pt x="4116" y="684"/>
                  <a:pt x="4071" y="684"/>
                </a:cubicBezTo>
                <a:cubicBezTo>
                  <a:pt x="4058" y="684"/>
                  <a:pt x="4045" y="689"/>
                  <a:pt x="4033" y="700"/>
                </a:cubicBezTo>
                <a:cubicBezTo>
                  <a:pt x="3523" y="1113"/>
                  <a:pt x="3143" y="1371"/>
                  <a:pt x="2795" y="1486"/>
                </a:cubicBezTo>
                <a:cubicBezTo>
                  <a:pt x="2630" y="1160"/>
                  <a:pt x="2544" y="708"/>
                  <a:pt x="2476" y="55"/>
                </a:cubicBezTo>
                <a:cubicBezTo>
                  <a:pt x="2472" y="19"/>
                  <a:pt x="2444" y="1"/>
                  <a:pt x="24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8510725" y="4254425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8424000" y="1093275"/>
            <a:ext cx="242877" cy="243532"/>
          </a:xfrm>
          <a:custGeom>
            <a:avLst/>
            <a:gdLst/>
            <a:ahLst/>
            <a:cxnLst/>
            <a:rect l="l" t="t" r="r" b="b"/>
            <a:pathLst>
              <a:path w="6304" h="6321" extrusionOk="0">
                <a:moveTo>
                  <a:pt x="3143" y="0"/>
                </a:moveTo>
                <a:cubicBezTo>
                  <a:pt x="2748" y="0"/>
                  <a:pt x="2422" y="316"/>
                  <a:pt x="2414" y="710"/>
                </a:cubicBezTo>
                <a:lnTo>
                  <a:pt x="2414" y="2414"/>
                </a:lnTo>
                <a:lnTo>
                  <a:pt x="710" y="2414"/>
                </a:lnTo>
                <a:cubicBezTo>
                  <a:pt x="312" y="2425"/>
                  <a:pt x="0" y="2748"/>
                  <a:pt x="0" y="3146"/>
                </a:cubicBezTo>
                <a:cubicBezTo>
                  <a:pt x="0" y="3541"/>
                  <a:pt x="312" y="3864"/>
                  <a:pt x="710" y="3874"/>
                </a:cubicBezTo>
                <a:lnTo>
                  <a:pt x="2414" y="3874"/>
                </a:lnTo>
                <a:lnTo>
                  <a:pt x="2414" y="5571"/>
                </a:lnTo>
                <a:cubicBezTo>
                  <a:pt x="2404" y="5980"/>
                  <a:pt x="2734" y="6321"/>
                  <a:pt x="3143" y="6321"/>
                </a:cubicBezTo>
                <a:cubicBezTo>
                  <a:pt x="3552" y="6321"/>
                  <a:pt x="3882" y="5980"/>
                  <a:pt x="3871" y="5571"/>
                </a:cubicBezTo>
                <a:lnTo>
                  <a:pt x="3871" y="3874"/>
                </a:lnTo>
                <a:lnTo>
                  <a:pt x="5575" y="3874"/>
                </a:lnTo>
                <a:cubicBezTo>
                  <a:pt x="5977" y="3874"/>
                  <a:pt x="6303" y="3544"/>
                  <a:pt x="6299" y="3143"/>
                </a:cubicBezTo>
                <a:cubicBezTo>
                  <a:pt x="6299" y="2741"/>
                  <a:pt x="5977" y="2418"/>
                  <a:pt x="5575" y="2414"/>
                </a:cubicBezTo>
                <a:lnTo>
                  <a:pt x="3871" y="2414"/>
                </a:lnTo>
                <a:lnTo>
                  <a:pt x="3871" y="710"/>
                </a:lnTo>
                <a:cubicBezTo>
                  <a:pt x="3860" y="316"/>
                  <a:pt x="3537" y="0"/>
                  <a:pt x="31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334100" y="829925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720000" y="1791050"/>
            <a:ext cx="5508000" cy="24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/>
          <p:nvPr/>
        </p:nvSpPr>
        <p:spPr>
          <a:xfrm rot="10800000" flipH="1">
            <a:off x="4143575" y="2947373"/>
            <a:ext cx="5000470" cy="2196127"/>
          </a:xfrm>
          <a:custGeom>
            <a:avLst/>
            <a:gdLst/>
            <a:ahLst/>
            <a:cxnLst/>
            <a:rect l="l" t="t" r="r" b="b"/>
            <a:pathLst>
              <a:path w="95593" h="31143" extrusionOk="0">
                <a:moveTo>
                  <a:pt x="1" y="1"/>
                </a:moveTo>
                <a:lnTo>
                  <a:pt x="24474" y="6856"/>
                </a:lnTo>
                <a:cubicBezTo>
                  <a:pt x="28151" y="7886"/>
                  <a:pt x="31853" y="8765"/>
                  <a:pt x="35566" y="9575"/>
                </a:cubicBezTo>
                <a:cubicBezTo>
                  <a:pt x="39533" y="10444"/>
                  <a:pt x="42948" y="12237"/>
                  <a:pt x="45151" y="14666"/>
                </a:cubicBezTo>
                <a:cubicBezTo>
                  <a:pt x="48161" y="17988"/>
                  <a:pt x="53427" y="20104"/>
                  <a:pt x="59224" y="20323"/>
                </a:cubicBezTo>
                <a:lnTo>
                  <a:pt x="68551" y="20675"/>
                </a:lnTo>
                <a:cubicBezTo>
                  <a:pt x="71227" y="20775"/>
                  <a:pt x="73699" y="21668"/>
                  <a:pt x="75292" y="23110"/>
                </a:cubicBezTo>
                <a:lnTo>
                  <a:pt x="81466" y="28699"/>
                </a:lnTo>
                <a:cubicBezTo>
                  <a:pt x="83194" y="30263"/>
                  <a:pt x="85906" y="31143"/>
                  <a:pt x="88716" y="31143"/>
                </a:cubicBezTo>
                <a:cubicBezTo>
                  <a:pt x="89574" y="31143"/>
                  <a:pt x="90441" y="31061"/>
                  <a:pt x="91291" y="30891"/>
                </a:cubicBezTo>
                <a:lnTo>
                  <a:pt x="95593" y="30030"/>
                </a:lnTo>
                <a:lnTo>
                  <a:pt x="955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530588" y="4422688"/>
            <a:ext cx="365278" cy="362621"/>
          </a:xfrm>
          <a:custGeom>
            <a:avLst/>
            <a:gdLst/>
            <a:ahLst/>
            <a:cxnLst/>
            <a:rect l="l" t="t" r="r" b="b"/>
            <a:pathLst>
              <a:path w="4833" h="4798" extrusionOk="0">
                <a:moveTo>
                  <a:pt x="2417" y="1"/>
                </a:moveTo>
                <a:cubicBezTo>
                  <a:pt x="2389" y="1"/>
                  <a:pt x="2361" y="19"/>
                  <a:pt x="2357" y="55"/>
                </a:cubicBezTo>
                <a:cubicBezTo>
                  <a:pt x="2289" y="708"/>
                  <a:pt x="2203" y="1160"/>
                  <a:pt x="2038" y="1486"/>
                </a:cubicBezTo>
                <a:cubicBezTo>
                  <a:pt x="1690" y="1375"/>
                  <a:pt x="1310" y="1113"/>
                  <a:pt x="801" y="700"/>
                </a:cubicBezTo>
                <a:cubicBezTo>
                  <a:pt x="788" y="689"/>
                  <a:pt x="775" y="684"/>
                  <a:pt x="762" y="684"/>
                </a:cubicBezTo>
                <a:cubicBezTo>
                  <a:pt x="718" y="684"/>
                  <a:pt x="679" y="741"/>
                  <a:pt x="718" y="783"/>
                </a:cubicBezTo>
                <a:cubicBezTo>
                  <a:pt x="1131" y="1292"/>
                  <a:pt x="1389" y="1673"/>
                  <a:pt x="1504" y="2021"/>
                </a:cubicBezTo>
                <a:cubicBezTo>
                  <a:pt x="1177" y="2186"/>
                  <a:pt x="725" y="2272"/>
                  <a:pt x="72" y="2340"/>
                </a:cubicBezTo>
                <a:cubicBezTo>
                  <a:pt x="1" y="2347"/>
                  <a:pt x="1" y="2451"/>
                  <a:pt x="72" y="2458"/>
                </a:cubicBezTo>
                <a:cubicBezTo>
                  <a:pt x="725" y="2526"/>
                  <a:pt x="1177" y="2612"/>
                  <a:pt x="1504" y="2778"/>
                </a:cubicBezTo>
                <a:cubicBezTo>
                  <a:pt x="1392" y="3125"/>
                  <a:pt x="1131" y="3506"/>
                  <a:pt x="718" y="4015"/>
                </a:cubicBezTo>
                <a:cubicBezTo>
                  <a:pt x="684" y="4060"/>
                  <a:pt x="721" y="4114"/>
                  <a:pt x="765" y="4114"/>
                </a:cubicBezTo>
                <a:cubicBezTo>
                  <a:pt x="777" y="4114"/>
                  <a:pt x="789" y="4110"/>
                  <a:pt x="801" y="4101"/>
                </a:cubicBezTo>
                <a:cubicBezTo>
                  <a:pt x="1310" y="3689"/>
                  <a:pt x="1690" y="3427"/>
                  <a:pt x="2038" y="3312"/>
                </a:cubicBezTo>
                <a:cubicBezTo>
                  <a:pt x="2203" y="3638"/>
                  <a:pt x="2289" y="4094"/>
                  <a:pt x="2357" y="4743"/>
                </a:cubicBezTo>
                <a:cubicBezTo>
                  <a:pt x="2361" y="4779"/>
                  <a:pt x="2389" y="4797"/>
                  <a:pt x="2417" y="4797"/>
                </a:cubicBezTo>
                <a:cubicBezTo>
                  <a:pt x="2444" y="4797"/>
                  <a:pt x="2472" y="4779"/>
                  <a:pt x="2476" y="4743"/>
                </a:cubicBezTo>
                <a:cubicBezTo>
                  <a:pt x="2544" y="4094"/>
                  <a:pt x="2630" y="3638"/>
                  <a:pt x="2795" y="3312"/>
                </a:cubicBezTo>
                <a:cubicBezTo>
                  <a:pt x="3143" y="3427"/>
                  <a:pt x="3523" y="3689"/>
                  <a:pt x="4033" y="4101"/>
                </a:cubicBezTo>
                <a:cubicBezTo>
                  <a:pt x="4044" y="4110"/>
                  <a:pt x="4057" y="4114"/>
                  <a:pt x="4068" y="4114"/>
                </a:cubicBezTo>
                <a:cubicBezTo>
                  <a:pt x="4112" y="4114"/>
                  <a:pt x="4149" y="4060"/>
                  <a:pt x="4115" y="4015"/>
                </a:cubicBezTo>
                <a:cubicBezTo>
                  <a:pt x="3703" y="3506"/>
                  <a:pt x="3444" y="3125"/>
                  <a:pt x="3330" y="2778"/>
                </a:cubicBezTo>
                <a:cubicBezTo>
                  <a:pt x="3656" y="2612"/>
                  <a:pt x="4112" y="2526"/>
                  <a:pt x="4761" y="2458"/>
                </a:cubicBezTo>
                <a:cubicBezTo>
                  <a:pt x="4833" y="2451"/>
                  <a:pt x="4833" y="2347"/>
                  <a:pt x="4761" y="2340"/>
                </a:cubicBezTo>
                <a:cubicBezTo>
                  <a:pt x="4112" y="2272"/>
                  <a:pt x="3656" y="2186"/>
                  <a:pt x="3330" y="2021"/>
                </a:cubicBezTo>
                <a:cubicBezTo>
                  <a:pt x="3444" y="1673"/>
                  <a:pt x="3703" y="1292"/>
                  <a:pt x="4115" y="783"/>
                </a:cubicBezTo>
                <a:cubicBezTo>
                  <a:pt x="4154" y="741"/>
                  <a:pt x="4116" y="684"/>
                  <a:pt x="4071" y="684"/>
                </a:cubicBezTo>
                <a:cubicBezTo>
                  <a:pt x="4058" y="684"/>
                  <a:pt x="4045" y="689"/>
                  <a:pt x="4033" y="700"/>
                </a:cubicBezTo>
                <a:cubicBezTo>
                  <a:pt x="3523" y="1113"/>
                  <a:pt x="3143" y="1371"/>
                  <a:pt x="2795" y="1486"/>
                </a:cubicBezTo>
                <a:cubicBezTo>
                  <a:pt x="2630" y="1160"/>
                  <a:pt x="2544" y="708"/>
                  <a:pt x="2476" y="55"/>
                </a:cubicBezTo>
                <a:cubicBezTo>
                  <a:pt x="2472" y="19"/>
                  <a:pt x="2444" y="1"/>
                  <a:pt x="24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 rot="10800000">
            <a:off x="6895769" y="-13"/>
            <a:ext cx="3558106" cy="1044688"/>
          </a:xfrm>
          <a:custGeom>
            <a:avLst/>
            <a:gdLst/>
            <a:ahLst/>
            <a:cxnLst/>
            <a:rect l="l" t="t" r="r" b="b"/>
            <a:pathLst>
              <a:path w="50651" h="14871" extrusionOk="0">
                <a:moveTo>
                  <a:pt x="1" y="1"/>
                </a:moveTo>
                <a:lnTo>
                  <a:pt x="1" y="14870"/>
                </a:lnTo>
                <a:lnTo>
                  <a:pt x="50651" y="14870"/>
                </a:lnTo>
                <a:cubicBezTo>
                  <a:pt x="50651" y="14870"/>
                  <a:pt x="39824" y="4531"/>
                  <a:pt x="32341" y="4531"/>
                </a:cubicBezTo>
                <a:cubicBezTo>
                  <a:pt x="24020" y="4531"/>
                  <a:pt x="26868" y="10783"/>
                  <a:pt x="15444" y="10783"/>
                </a:cubicBezTo>
                <a:cubicBezTo>
                  <a:pt x="14811" y="10783"/>
                  <a:pt x="14135" y="10764"/>
                  <a:pt x="13410" y="10723"/>
                </a:cubicBezTo>
                <a:cubicBezTo>
                  <a:pt x="9270" y="10490"/>
                  <a:pt x="5052" y="4668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■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■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■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9" r:id="rId20"/>
    <p:sldLayoutId id="2147483670" r:id="rId21"/>
    <p:sldLayoutId id="2147483671" r:id="rId22"/>
    <p:sldLayoutId id="2147483672" r:id="rId23"/>
    <p:sldLayoutId id="2147483673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full-shot-woman-kid-mat_18492333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kid-woman-meditating-close-up_17239874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full-shot-woman-kid-meditating_21744938.htm/?utm_source=slidesgo_template&amp;utm_medium=referral-link&amp;utm_campaign=sg_resources&amp;utm_content=freepik" TargetMode="Externa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freepik.com/free-photo/full-shot-woman-kid-yoga-mat_18492356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kid-meditating-focusing_21801557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girl-meditating-yoga-mat_14445734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kid-meditating-focusing_2180154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close-up-woman-kid-indoors_17239875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full-shot-woman-kid-meditating-home_18492348.htm/?utm_source=slidesgo_template&amp;utm_medium=referral-link&amp;utm_campaign=sg_resources&amp;utm_content=freepik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close-up-woman-child-meditating_17239900.htm/?utm_source=slidesgo_template&amp;utm_medium=referral-link&amp;utm_campaign=sg_resources&amp;utm_content=freepik" TargetMode="External"/><Relationship Id="rId13" Type="http://schemas.openxmlformats.org/officeDocument/2006/relationships/image" Target="../media/image40.png"/><Relationship Id="rId3" Type="http://schemas.openxmlformats.org/officeDocument/2006/relationships/hyperlink" Target="https://www.freepik.com/free-vector/flat-mental-health-facebook-post_1686351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close-up-kid-woman-meditating_17239870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full-shot-woman-kid-meditating_1849234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freepik.com/free-photo/close-up-kid-meditating-mat_18492324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close-up-woman-kid-meditating_18492326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kid-meditating-yoga-mat-full-shot_18492319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mother-girl-home-practicing-yoga_8623057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flat-design-mental-health-facebook-cover_20200369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female-yoga-teacher-teaching-class_13531190.htm/?utm_source=slidesgo_template&amp;utm_medium=referral-link&amp;utm_campaign=sg_resources&amp;utm_content=freepik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francisco-ponce/4777351297/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lucescamarayaccionenef.blogspot.com/2016/06/muchas-gracias-os-quiero-todos.html" TargetMode="External"/><Relationship Id="rId4" Type="http://schemas.openxmlformats.org/officeDocument/2006/relationships/image" Target="../media/image4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1376" r="34856"/>
          <a:stretch/>
        </p:blipFill>
        <p:spPr>
          <a:xfrm>
            <a:off x="5478675" y="0"/>
            <a:ext cx="3665101" cy="4546799"/>
          </a:xfrm>
          <a:prstGeom prst="rect">
            <a:avLst/>
          </a:prstGeom>
        </p:spPr>
      </p:pic>
      <p:sp>
        <p:nvSpPr>
          <p:cNvPr id="213" name="Google Shape;213;p31"/>
          <p:cNvSpPr/>
          <p:nvPr/>
        </p:nvSpPr>
        <p:spPr>
          <a:xfrm>
            <a:off x="-38234" y="-96871"/>
            <a:ext cx="8050378" cy="5143442"/>
          </a:xfrm>
          <a:custGeom>
            <a:avLst/>
            <a:gdLst/>
            <a:ahLst/>
            <a:cxnLst/>
            <a:rect l="l" t="t" r="r" b="b"/>
            <a:pathLst>
              <a:path w="285677" h="182521" extrusionOk="0">
                <a:moveTo>
                  <a:pt x="0" y="0"/>
                </a:moveTo>
                <a:lnTo>
                  <a:pt x="0" y="182520"/>
                </a:lnTo>
                <a:lnTo>
                  <a:pt x="181879" y="182520"/>
                </a:lnTo>
                <a:cubicBezTo>
                  <a:pt x="191905" y="177333"/>
                  <a:pt x="202518" y="172842"/>
                  <a:pt x="207852" y="163256"/>
                </a:cubicBezTo>
                <a:cubicBezTo>
                  <a:pt x="217034" y="146687"/>
                  <a:pt x="205285" y="123519"/>
                  <a:pt x="216210" y="108013"/>
                </a:cubicBezTo>
                <a:cubicBezTo>
                  <a:pt x="222478" y="99123"/>
                  <a:pt x="234410" y="95787"/>
                  <a:pt x="241247" y="87319"/>
                </a:cubicBezTo>
                <a:cubicBezTo>
                  <a:pt x="249917" y="76579"/>
                  <a:pt x="248010" y="61182"/>
                  <a:pt x="250082" y="47545"/>
                </a:cubicBezTo>
                <a:cubicBezTo>
                  <a:pt x="253198" y="26852"/>
                  <a:pt x="266908" y="9073"/>
                  <a:pt x="2856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31"/>
          <p:cNvSpPr/>
          <p:nvPr/>
        </p:nvSpPr>
        <p:spPr>
          <a:xfrm flipH="1">
            <a:off x="-32600" y="-27650"/>
            <a:ext cx="2991344" cy="974542"/>
          </a:xfrm>
          <a:custGeom>
            <a:avLst/>
            <a:gdLst/>
            <a:ahLst/>
            <a:cxnLst/>
            <a:rect l="l" t="t" r="r" b="b"/>
            <a:pathLst>
              <a:path w="95593" h="31143" extrusionOk="0">
                <a:moveTo>
                  <a:pt x="1" y="1"/>
                </a:moveTo>
                <a:lnTo>
                  <a:pt x="24474" y="6856"/>
                </a:lnTo>
                <a:cubicBezTo>
                  <a:pt x="28151" y="7886"/>
                  <a:pt x="31853" y="8765"/>
                  <a:pt x="35566" y="9575"/>
                </a:cubicBezTo>
                <a:cubicBezTo>
                  <a:pt x="39533" y="10444"/>
                  <a:pt x="42948" y="12237"/>
                  <a:pt x="45151" y="14666"/>
                </a:cubicBezTo>
                <a:cubicBezTo>
                  <a:pt x="48161" y="17988"/>
                  <a:pt x="53427" y="20104"/>
                  <a:pt x="59224" y="20323"/>
                </a:cubicBezTo>
                <a:lnTo>
                  <a:pt x="68551" y="20675"/>
                </a:lnTo>
                <a:cubicBezTo>
                  <a:pt x="71227" y="20775"/>
                  <a:pt x="73699" y="21668"/>
                  <a:pt x="75292" y="23110"/>
                </a:cubicBezTo>
                <a:lnTo>
                  <a:pt x="81466" y="28699"/>
                </a:lnTo>
                <a:cubicBezTo>
                  <a:pt x="83194" y="30263"/>
                  <a:pt x="85906" y="31143"/>
                  <a:pt x="88716" y="31143"/>
                </a:cubicBezTo>
                <a:cubicBezTo>
                  <a:pt x="89574" y="31143"/>
                  <a:pt x="90441" y="31061"/>
                  <a:pt x="91291" y="30891"/>
                </a:cubicBezTo>
                <a:lnTo>
                  <a:pt x="95593" y="30030"/>
                </a:lnTo>
                <a:lnTo>
                  <a:pt x="955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ctrTitle"/>
          </p:nvPr>
        </p:nvSpPr>
        <p:spPr>
          <a:xfrm>
            <a:off x="225395" y="3786908"/>
            <a:ext cx="3076053" cy="1302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s-MX" sz="1200" dirty="0">
                <a:solidFill>
                  <a:srgbClr val="0070C0"/>
                </a:solidFill>
                <a:latin typeface="Arial Black" panose="020B0A04020102020204" pitchFamily="34" charset="0"/>
              </a:rPr>
              <a:t>Promoción de la Salud.</a:t>
            </a:r>
            <a:br>
              <a:rPr lang="es-MX" sz="1200" dirty="0">
                <a:solidFill>
                  <a:srgbClr val="0070C0"/>
                </a:solidFill>
                <a:latin typeface="Arial Black" panose="020B0A04020102020204" pitchFamily="34" charset="0"/>
              </a:rPr>
            </a:br>
            <a:r>
              <a:rPr lang="es-MX" sz="1200" dirty="0">
                <a:solidFill>
                  <a:srgbClr val="0070C0"/>
                </a:solidFill>
                <a:latin typeface="Arial Black" panose="020B0A04020102020204" pitchFamily="34" charset="0"/>
              </a:rPr>
              <a:t>Definición.</a:t>
            </a:r>
            <a:br>
              <a:rPr lang="es-MX" sz="1200" dirty="0">
                <a:solidFill>
                  <a:srgbClr val="0070C0"/>
                </a:solidFill>
                <a:latin typeface="Arial Black" panose="020B0A04020102020204" pitchFamily="34" charset="0"/>
              </a:rPr>
            </a:br>
            <a:r>
              <a:rPr lang="es-MX" sz="1200" dirty="0">
                <a:solidFill>
                  <a:srgbClr val="0070C0"/>
                </a:solidFill>
                <a:latin typeface="Arial Black" panose="020B0A04020102020204" pitchFamily="34" charset="0"/>
              </a:rPr>
              <a:t> Objetivos.  </a:t>
            </a:r>
            <a:br>
              <a:rPr lang="es-MX" sz="1200" dirty="0">
                <a:solidFill>
                  <a:srgbClr val="0070C0"/>
                </a:solidFill>
                <a:latin typeface="Arial Black" panose="020B0A04020102020204" pitchFamily="34" charset="0"/>
              </a:rPr>
            </a:br>
            <a:r>
              <a:rPr lang="es-MX" sz="1200" dirty="0">
                <a:solidFill>
                  <a:srgbClr val="0070C0"/>
                </a:solidFill>
                <a:latin typeface="Arial Black" panose="020B0A04020102020204" pitchFamily="34" charset="0"/>
              </a:rPr>
              <a:t>  Estrategias. </a:t>
            </a:r>
            <a:br>
              <a:rPr lang="es-MX" sz="1200" dirty="0">
                <a:solidFill>
                  <a:srgbClr val="0070C0"/>
                </a:solidFill>
                <a:latin typeface="Arial Black" panose="020B0A04020102020204" pitchFamily="34" charset="0"/>
              </a:rPr>
            </a:br>
            <a:r>
              <a:rPr lang="es-MX" sz="1200" dirty="0">
                <a:solidFill>
                  <a:srgbClr val="0070C0"/>
                </a:solidFill>
                <a:latin typeface="Arial Black" panose="020B0A04020102020204" pitchFamily="34" charset="0"/>
              </a:rPr>
              <a:t>  Compromisos </a:t>
            </a:r>
            <a:br>
              <a:rPr lang="es-MX" sz="1200" dirty="0">
                <a:solidFill>
                  <a:srgbClr val="0070C0"/>
                </a:solidFill>
                <a:latin typeface="Arial Black" panose="020B0A04020102020204" pitchFamily="34" charset="0"/>
              </a:rPr>
            </a:br>
            <a:r>
              <a:rPr lang="es-MX" sz="1200" dirty="0">
                <a:solidFill>
                  <a:srgbClr val="0070C0"/>
                </a:solidFill>
                <a:latin typeface="Arial Black" panose="020B0A04020102020204" pitchFamily="34" charset="0"/>
              </a:rPr>
              <a:t>  Pilares.</a:t>
            </a:r>
            <a:endParaRPr sz="12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sp>
        <p:nvSpPr>
          <p:cNvPr id="216" name="Google Shape;216;p31"/>
          <p:cNvSpPr/>
          <p:nvPr/>
        </p:nvSpPr>
        <p:spPr>
          <a:xfrm>
            <a:off x="3615300" y="4546750"/>
            <a:ext cx="597600" cy="59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1"/>
          <p:cNvSpPr/>
          <p:nvPr/>
        </p:nvSpPr>
        <p:spPr>
          <a:xfrm flipV="1">
            <a:off x="-32650" y="5143520"/>
            <a:ext cx="4398389" cy="45719"/>
          </a:xfrm>
          <a:custGeom>
            <a:avLst/>
            <a:gdLst/>
            <a:ahLst/>
            <a:cxnLst/>
            <a:rect l="l" t="t" r="r" b="b"/>
            <a:pathLst>
              <a:path w="82259" h="27218" extrusionOk="0">
                <a:moveTo>
                  <a:pt x="1" y="1"/>
                </a:moveTo>
                <a:lnTo>
                  <a:pt x="1" y="27218"/>
                </a:lnTo>
                <a:lnTo>
                  <a:pt x="82259" y="27218"/>
                </a:lnTo>
                <a:lnTo>
                  <a:pt x="73681" y="22468"/>
                </a:lnTo>
                <a:cubicBezTo>
                  <a:pt x="70213" y="20547"/>
                  <a:pt x="66408" y="19528"/>
                  <a:pt x="62560" y="19528"/>
                </a:cubicBezTo>
                <a:cubicBezTo>
                  <a:pt x="62277" y="19528"/>
                  <a:pt x="61994" y="19533"/>
                  <a:pt x="61710" y="19544"/>
                </a:cubicBezTo>
                <a:cubicBezTo>
                  <a:pt x="61513" y="19552"/>
                  <a:pt x="61316" y="19555"/>
                  <a:pt x="61119" y="19555"/>
                </a:cubicBezTo>
                <a:cubicBezTo>
                  <a:pt x="56509" y="19555"/>
                  <a:pt x="51989" y="17464"/>
                  <a:pt x="48484" y="13539"/>
                </a:cubicBezTo>
                <a:cubicBezTo>
                  <a:pt x="46511" y="11333"/>
                  <a:pt x="43160" y="10106"/>
                  <a:pt x="39716" y="10106"/>
                </a:cubicBezTo>
                <a:cubicBezTo>
                  <a:pt x="38120" y="10106"/>
                  <a:pt x="36506" y="10368"/>
                  <a:pt x="34999" y="10917"/>
                </a:cubicBezTo>
                <a:cubicBezTo>
                  <a:pt x="33476" y="11473"/>
                  <a:pt x="31866" y="11733"/>
                  <a:pt x="30285" y="11733"/>
                </a:cubicBezTo>
                <a:cubicBezTo>
                  <a:pt x="25874" y="11733"/>
                  <a:pt x="21698" y="9705"/>
                  <a:pt x="20316" y="6433"/>
                </a:cubicBezTo>
                <a:lnTo>
                  <a:pt x="20061" y="5830"/>
                </a:lnTo>
                <a:cubicBezTo>
                  <a:pt x="18813" y="2871"/>
                  <a:pt x="15147" y="772"/>
                  <a:pt x="10842" y="553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 rot="-1799947">
            <a:off x="1964307" y="3682789"/>
            <a:ext cx="989780" cy="1511178"/>
            <a:chOff x="2497425" y="1903575"/>
            <a:chExt cx="404675" cy="617850"/>
          </a:xfrm>
        </p:grpSpPr>
        <p:sp>
          <p:nvSpPr>
            <p:cNvPr id="219" name="Google Shape;219;p31"/>
            <p:cNvSpPr/>
            <p:nvPr/>
          </p:nvSpPr>
          <p:spPr>
            <a:xfrm>
              <a:off x="2497425" y="2078875"/>
              <a:ext cx="299550" cy="442550"/>
            </a:xfrm>
            <a:custGeom>
              <a:avLst/>
              <a:gdLst/>
              <a:ahLst/>
              <a:cxnLst/>
              <a:rect l="l" t="t" r="r" b="b"/>
              <a:pathLst>
                <a:path w="11982" h="17702" extrusionOk="0">
                  <a:moveTo>
                    <a:pt x="11759" y="1"/>
                  </a:moveTo>
                  <a:cubicBezTo>
                    <a:pt x="11688" y="1"/>
                    <a:pt x="11621" y="40"/>
                    <a:pt x="11602" y="131"/>
                  </a:cubicBezTo>
                  <a:cubicBezTo>
                    <a:pt x="10404" y="5996"/>
                    <a:pt x="7222" y="11388"/>
                    <a:pt x="2716" y="15323"/>
                  </a:cubicBezTo>
                  <a:cubicBezTo>
                    <a:pt x="1855" y="16073"/>
                    <a:pt x="947" y="16765"/>
                    <a:pt x="0" y="17397"/>
                  </a:cubicBezTo>
                  <a:lnTo>
                    <a:pt x="341" y="17701"/>
                  </a:lnTo>
                  <a:cubicBezTo>
                    <a:pt x="4714" y="14659"/>
                    <a:pt x="8398" y="10100"/>
                    <a:pt x="10440" y="5171"/>
                  </a:cubicBezTo>
                  <a:cubicBezTo>
                    <a:pt x="11100" y="3574"/>
                    <a:pt x="11605" y="1921"/>
                    <a:pt x="11953" y="227"/>
                  </a:cubicBezTo>
                  <a:cubicBezTo>
                    <a:pt x="11981" y="90"/>
                    <a:pt x="11866" y="1"/>
                    <a:pt x="1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2638775" y="2031000"/>
              <a:ext cx="100450" cy="226925"/>
            </a:xfrm>
            <a:custGeom>
              <a:avLst/>
              <a:gdLst/>
              <a:ahLst/>
              <a:cxnLst/>
              <a:rect l="l" t="t" r="r" b="b"/>
              <a:pathLst>
                <a:path w="4018" h="9077" extrusionOk="0">
                  <a:moveTo>
                    <a:pt x="1995" y="1"/>
                  </a:moveTo>
                  <a:lnTo>
                    <a:pt x="1995" y="1"/>
                  </a:lnTo>
                  <a:cubicBezTo>
                    <a:pt x="1995" y="1"/>
                    <a:pt x="0" y="3710"/>
                    <a:pt x="3652" y="9077"/>
                  </a:cubicBezTo>
                  <a:cubicBezTo>
                    <a:pt x="3652" y="9077"/>
                    <a:pt x="4018" y="8069"/>
                    <a:pt x="3907" y="5192"/>
                  </a:cubicBezTo>
                  <a:cubicBezTo>
                    <a:pt x="3792" y="2200"/>
                    <a:pt x="1995" y="1"/>
                    <a:pt x="1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2722525" y="1903575"/>
              <a:ext cx="109275" cy="231950"/>
            </a:xfrm>
            <a:custGeom>
              <a:avLst/>
              <a:gdLst/>
              <a:ahLst/>
              <a:cxnLst/>
              <a:rect l="l" t="t" r="r" b="b"/>
              <a:pathLst>
                <a:path w="4371" h="9278" extrusionOk="0">
                  <a:moveTo>
                    <a:pt x="2964" y="0"/>
                  </a:moveTo>
                  <a:cubicBezTo>
                    <a:pt x="2964" y="0"/>
                    <a:pt x="1" y="3197"/>
                    <a:pt x="2261" y="9277"/>
                  </a:cubicBezTo>
                  <a:cubicBezTo>
                    <a:pt x="2261" y="9277"/>
                    <a:pt x="3215" y="8330"/>
                    <a:pt x="3739" y="5901"/>
                  </a:cubicBezTo>
                  <a:cubicBezTo>
                    <a:pt x="4370" y="2974"/>
                    <a:pt x="2964" y="0"/>
                    <a:pt x="2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2698050" y="2203650"/>
              <a:ext cx="204050" cy="107650"/>
            </a:xfrm>
            <a:custGeom>
              <a:avLst/>
              <a:gdLst/>
              <a:ahLst/>
              <a:cxnLst/>
              <a:rect l="l" t="t" r="r" b="b"/>
              <a:pathLst>
                <a:path w="8162" h="4306" extrusionOk="0">
                  <a:moveTo>
                    <a:pt x="8130" y="0"/>
                  </a:moveTo>
                  <a:cubicBezTo>
                    <a:pt x="7815" y="0"/>
                    <a:pt x="5172" y="51"/>
                    <a:pt x="2899" y="1704"/>
                  </a:cubicBezTo>
                  <a:cubicBezTo>
                    <a:pt x="571" y="3394"/>
                    <a:pt x="0" y="4305"/>
                    <a:pt x="0" y="4305"/>
                  </a:cubicBezTo>
                  <a:cubicBezTo>
                    <a:pt x="6475" y="3857"/>
                    <a:pt x="8162" y="0"/>
                    <a:pt x="8162" y="0"/>
                  </a:cubicBezTo>
                  <a:cubicBezTo>
                    <a:pt x="8162" y="0"/>
                    <a:pt x="8151" y="0"/>
                    <a:pt x="8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2583875" y="2196025"/>
              <a:ext cx="103525" cy="214000"/>
            </a:xfrm>
            <a:custGeom>
              <a:avLst/>
              <a:gdLst/>
              <a:ahLst/>
              <a:cxnLst/>
              <a:rect l="l" t="t" r="r" b="b"/>
              <a:pathLst>
                <a:path w="4141" h="8560" extrusionOk="0">
                  <a:moveTo>
                    <a:pt x="2749" y="1"/>
                  </a:moveTo>
                  <a:cubicBezTo>
                    <a:pt x="2749" y="1"/>
                    <a:pt x="1" y="2300"/>
                    <a:pt x="1712" y="8560"/>
                  </a:cubicBezTo>
                  <a:cubicBezTo>
                    <a:pt x="1712" y="8560"/>
                    <a:pt x="2447" y="8165"/>
                    <a:pt x="3276" y="5407"/>
                  </a:cubicBezTo>
                  <a:cubicBezTo>
                    <a:pt x="4140" y="2540"/>
                    <a:pt x="2749" y="1"/>
                    <a:pt x="2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569000" y="2392750"/>
              <a:ext cx="205750" cy="73400"/>
            </a:xfrm>
            <a:custGeom>
              <a:avLst/>
              <a:gdLst/>
              <a:ahLst/>
              <a:cxnLst/>
              <a:rect l="l" t="t" r="r" b="b"/>
              <a:pathLst>
                <a:path w="8230" h="2936" extrusionOk="0">
                  <a:moveTo>
                    <a:pt x="6081" y="0"/>
                  </a:moveTo>
                  <a:cubicBezTo>
                    <a:pt x="5128" y="0"/>
                    <a:pt x="3964" y="168"/>
                    <a:pt x="2816" y="759"/>
                  </a:cubicBezTo>
                  <a:cubicBezTo>
                    <a:pt x="255" y="2079"/>
                    <a:pt x="0" y="2872"/>
                    <a:pt x="0" y="2872"/>
                  </a:cubicBezTo>
                  <a:cubicBezTo>
                    <a:pt x="517" y="2915"/>
                    <a:pt x="1003" y="2935"/>
                    <a:pt x="1461" y="2935"/>
                  </a:cubicBezTo>
                  <a:cubicBezTo>
                    <a:pt x="6738" y="2935"/>
                    <a:pt x="8229" y="293"/>
                    <a:pt x="8229" y="293"/>
                  </a:cubicBezTo>
                  <a:cubicBezTo>
                    <a:pt x="8229" y="293"/>
                    <a:pt x="7339" y="0"/>
                    <a:pt x="6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31"/>
          <p:cNvSpPr/>
          <p:nvPr/>
        </p:nvSpPr>
        <p:spPr>
          <a:xfrm>
            <a:off x="262838" y="2714963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509007" y="575994"/>
            <a:ext cx="6000900" cy="169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 dirty="0">
                <a:latin typeface="Dela Gothic One"/>
                <a:ea typeface="Dela Gothic One"/>
                <a:cs typeface="Dela Gothic One"/>
                <a:sym typeface="Dela Gothic One"/>
              </a:rPr>
              <a:t>Asignatura: salud comunitaria y ambiental.</a:t>
            </a:r>
            <a:endParaRPr sz="4000" dirty="0"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27" name="Google Shape;227;p31"/>
          <p:cNvSpPr/>
          <p:nvPr/>
        </p:nvSpPr>
        <p:spPr>
          <a:xfrm>
            <a:off x="3431470" y="3783399"/>
            <a:ext cx="5712501" cy="1360094"/>
          </a:xfrm>
          <a:custGeom>
            <a:avLst/>
            <a:gdLst/>
            <a:ahLst/>
            <a:cxnLst/>
            <a:rect l="l" t="t" r="r" b="b"/>
            <a:pathLst>
              <a:path w="75425" h="17958" extrusionOk="0">
                <a:moveTo>
                  <a:pt x="65561" y="1"/>
                </a:moveTo>
                <a:cubicBezTo>
                  <a:pt x="62472" y="1"/>
                  <a:pt x="59368" y="1131"/>
                  <a:pt x="56925" y="3440"/>
                </a:cubicBezTo>
                <a:lnTo>
                  <a:pt x="55160" y="5108"/>
                </a:lnTo>
                <a:cubicBezTo>
                  <a:pt x="52790" y="7349"/>
                  <a:pt x="49685" y="8548"/>
                  <a:pt x="46515" y="8548"/>
                </a:cubicBezTo>
                <a:cubicBezTo>
                  <a:pt x="45260" y="8548"/>
                  <a:pt x="43995" y="8360"/>
                  <a:pt x="42762" y="7974"/>
                </a:cubicBezTo>
                <a:lnTo>
                  <a:pt x="30942" y="4279"/>
                </a:lnTo>
                <a:cubicBezTo>
                  <a:pt x="29713" y="3895"/>
                  <a:pt x="28448" y="3706"/>
                  <a:pt x="27187" y="3706"/>
                </a:cubicBezTo>
                <a:cubicBezTo>
                  <a:pt x="24902" y="3706"/>
                  <a:pt x="22635" y="4328"/>
                  <a:pt x="20642" y="5542"/>
                </a:cubicBezTo>
                <a:cubicBezTo>
                  <a:pt x="13349" y="9983"/>
                  <a:pt x="377" y="17865"/>
                  <a:pt x="1" y="17958"/>
                </a:cubicBezTo>
                <a:lnTo>
                  <a:pt x="75425" y="17958"/>
                </a:lnTo>
                <a:lnTo>
                  <a:pt x="75425" y="4760"/>
                </a:lnTo>
                <a:cubicBezTo>
                  <a:pt x="72927" y="1615"/>
                  <a:pt x="69254" y="1"/>
                  <a:pt x="65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8" name="Google Shape;228;p31"/>
          <p:cNvGrpSpPr/>
          <p:nvPr/>
        </p:nvGrpSpPr>
        <p:grpSpPr>
          <a:xfrm>
            <a:off x="5858752" y="3632736"/>
            <a:ext cx="900024" cy="1511166"/>
            <a:chOff x="1779425" y="1937525"/>
            <a:chExt cx="310975" cy="522100"/>
          </a:xfrm>
        </p:grpSpPr>
        <p:sp>
          <p:nvSpPr>
            <p:cNvPr id="229" name="Google Shape;229;p31"/>
            <p:cNvSpPr/>
            <p:nvPr/>
          </p:nvSpPr>
          <p:spPr>
            <a:xfrm>
              <a:off x="1805700" y="1937525"/>
              <a:ext cx="136700" cy="302700"/>
            </a:xfrm>
            <a:custGeom>
              <a:avLst/>
              <a:gdLst/>
              <a:ahLst/>
              <a:cxnLst/>
              <a:rect l="l" t="t" r="r" b="b"/>
              <a:pathLst>
                <a:path w="5468" h="12108" extrusionOk="0">
                  <a:moveTo>
                    <a:pt x="3976" y="1"/>
                  </a:moveTo>
                  <a:cubicBezTo>
                    <a:pt x="2637" y="1"/>
                    <a:pt x="0" y="7975"/>
                    <a:pt x="890" y="10333"/>
                  </a:cubicBezTo>
                  <a:cubicBezTo>
                    <a:pt x="1362" y="11588"/>
                    <a:pt x="2192" y="12108"/>
                    <a:pt x="2981" y="12108"/>
                  </a:cubicBezTo>
                  <a:cubicBezTo>
                    <a:pt x="3458" y="12108"/>
                    <a:pt x="3920" y="11918"/>
                    <a:pt x="4280" y="11585"/>
                  </a:cubicBezTo>
                  <a:cubicBezTo>
                    <a:pt x="4671" y="11227"/>
                    <a:pt x="5205" y="10513"/>
                    <a:pt x="5299" y="9648"/>
                  </a:cubicBezTo>
                  <a:cubicBezTo>
                    <a:pt x="5467" y="8081"/>
                    <a:pt x="5335" y="2154"/>
                    <a:pt x="4362" y="303"/>
                  </a:cubicBezTo>
                  <a:cubicBezTo>
                    <a:pt x="4253" y="96"/>
                    <a:pt x="4123" y="1"/>
                    <a:pt x="3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779425" y="2063500"/>
              <a:ext cx="112700" cy="396125"/>
            </a:xfrm>
            <a:custGeom>
              <a:avLst/>
              <a:gdLst/>
              <a:ahLst/>
              <a:cxnLst/>
              <a:rect l="l" t="t" r="r" b="b"/>
              <a:pathLst>
                <a:path w="4508" h="15845" extrusionOk="0">
                  <a:moveTo>
                    <a:pt x="4430" y="0"/>
                  </a:moveTo>
                  <a:cubicBezTo>
                    <a:pt x="4384" y="0"/>
                    <a:pt x="4334" y="33"/>
                    <a:pt x="4334" y="93"/>
                  </a:cubicBezTo>
                  <a:cubicBezTo>
                    <a:pt x="4244" y="4835"/>
                    <a:pt x="3125" y="9502"/>
                    <a:pt x="1048" y="13764"/>
                  </a:cubicBezTo>
                  <a:cubicBezTo>
                    <a:pt x="721" y="14435"/>
                    <a:pt x="373" y="15088"/>
                    <a:pt x="0" y="15734"/>
                  </a:cubicBezTo>
                  <a:lnTo>
                    <a:pt x="136" y="15845"/>
                  </a:lnTo>
                  <a:cubicBezTo>
                    <a:pt x="2224" y="12222"/>
                    <a:pt x="3602" y="8229"/>
                    <a:pt x="4194" y="4085"/>
                  </a:cubicBezTo>
                  <a:cubicBezTo>
                    <a:pt x="4380" y="2758"/>
                    <a:pt x="4484" y="1420"/>
                    <a:pt x="4506" y="78"/>
                  </a:cubicBezTo>
                  <a:cubicBezTo>
                    <a:pt x="4507" y="25"/>
                    <a:pt x="4470" y="0"/>
                    <a:pt x="4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1869275" y="2180625"/>
              <a:ext cx="221125" cy="191450"/>
            </a:xfrm>
            <a:custGeom>
              <a:avLst/>
              <a:gdLst/>
              <a:ahLst/>
              <a:cxnLst/>
              <a:rect l="l" t="t" r="r" b="b"/>
              <a:pathLst>
                <a:path w="8845" h="7658" extrusionOk="0">
                  <a:moveTo>
                    <a:pt x="7307" y="1"/>
                  </a:moveTo>
                  <a:cubicBezTo>
                    <a:pt x="7263" y="1"/>
                    <a:pt x="7214" y="6"/>
                    <a:pt x="7161" y="17"/>
                  </a:cubicBezTo>
                  <a:cubicBezTo>
                    <a:pt x="5479" y="376"/>
                    <a:pt x="2300" y="2941"/>
                    <a:pt x="1349" y="3831"/>
                  </a:cubicBezTo>
                  <a:cubicBezTo>
                    <a:pt x="1030" y="4129"/>
                    <a:pt x="1" y="5226"/>
                    <a:pt x="65" y="6001"/>
                  </a:cubicBezTo>
                  <a:cubicBezTo>
                    <a:pt x="137" y="6850"/>
                    <a:pt x="668" y="7657"/>
                    <a:pt x="1724" y="7657"/>
                  </a:cubicBezTo>
                  <a:cubicBezTo>
                    <a:pt x="1994" y="7657"/>
                    <a:pt x="2298" y="7605"/>
                    <a:pt x="2637" y="7486"/>
                  </a:cubicBezTo>
                  <a:cubicBezTo>
                    <a:pt x="4751" y="6757"/>
                    <a:pt x="8844" y="1"/>
                    <a:pt x="7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1806800" y="2275025"/>
              <a:ext cx="164175" cy="130400"/>
            </a:xfrm>
            <a:custGeom>
              <a:avLst/>
              <a:gdLst/>
              <a:ahLst/>
              <a:cxnLst/>
              <a:rect l="l" t="t" r="r" b="b"/>
              <a:pathLst>
                <a:path w="6567" h="5216" extrusionOk="0">
                  <a:moveTo>
                    <a:pt x="6440" y="1"/>
                  </a:moveTo>
                  <a:cubicBezTo>
                    <a:pt x="6418" y="1"/>
                    <a:pt x="6396" y="9"/>
                    <a:pt x="6378" y="30"/>
                  </a:cubicBezTo>
                  <a:lnTo>
                    <a:pt x="6378" y="33"/>
                  </a:lnTo>
                  <a:cubicBezTo>
                    <a:pt x="5517" y="1038"/>
                    <a:pt x="4405" y="1870"/>
                    <a:pt x="3368" y="2684"/>
                  </a:cubicBezTo>
                  <a:cubicBezTo>
                    <a:pt x="2310" y="3517"/>
                    <a:pt x="1233" y="4356"/>
                    <a:pt x="82" y="5059"/>
                  </a:cubicBezTo>
                  <a:cubicBezTo>
                    <a:pt x="1" y="5107"/>
                    <a:pt x="58" y="5216"/>
                    <a:pt x="136" y="5216"/>
                  </a:cubicBezTo>
                  <a:cubicBezTo>
                    <a:pt x="151" y="5216"/>
                    <a:pt x="167" y="5212"/>
                    <a:pt x="182" y="5203"/>
                  </a:cubicBezTo>
                  <a:cubicBezTo>
                    <a:pt x="1352" y="4489"/>
                    <a:pt x="2449" y="3631"/>
                    <a:pt x="3526" y="2781"/>
                  </a:cubicBezTo>
                  <a:cubicBezTo>
                    <a:pt x="4555" y="1970"/>
                    <a:pt x="5657" y="1145"/>
                    <a:pt x="6510" y="144"/>
                  </a:cubicBezTo>
                  <a:cubicBezTo>
                    <a:pt x="6567" y="80"/>
                    <a:pt x="6506" y="1"/>
                    <a:pt x="6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31"/>
          <p:cNvSpPr/>
          <p:nvPr/>
        </p:nvSpPr>
        <p:spPr>
          <a:xfrm>
            <a:off x="5012050" y="-755525"/>
            <a:ext cx="1178400" cy="1178400"/>
          </a:xfrm>
          <a:prstGeom prst="donut">
            <a:avLst>
              <a:gd name="adj" fmla="val 118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/>
          <p:nvPr/>
        </p:nvSpPr>
        <p:spPr>
          <a:xfrm>
            <a:off x="4212900" y="-755525"/>
            <a:ext cx="1178400" cy="1178400"/>
          </a:xfrm>
          <a:prstGeom prst="donut">
            <a:avLst>
              <a:gd name="adj" fmla="val 118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1"/>
          <p:cNvSpPr/>
          <p:nvPr/>
        </p:nvSpPr>
        <p:spPr>
          <a:xfrm>
            <a:off x="3731450" y="3380663"/>
            <a:ext cx="365278" cy="362621"/>
          </a:xfrm>
          <a:custGeom>
            <a:avLst/>
            <a:gdLst/>
            <a:ahLst/>
            <a:cxnLst/>
            <a:rect l="l" t="t" r="r" b="b"/>
            <a:pathLst>
              <a:path w="4833" h="4798" extrusionOk="0">
                <a:moveTo>
                  <a:pt x="2417" y="1"/>
                </a:moveTo>
                <a:cubicBezTo>
                  <a:pt x="2389" y="1"/>
                  <a:pt x="2361" y="19"/>
                  <a:pt x="2357" y="55"/>
                </a:cubicBezTo>
                <a:cubicBezTo>
                  <a:pt x="2289" y="708"/>
                  <a:pt x="2203" y="1160"/>
                  <a:pt x="2038" y="1486"/>
                </a:cubicBezTo>
                <a:cubicBezTo>
                  <a:pt x="1690" y="1375"/>
                  <a:pt x="1310" y="1113"/>
                  <a:pt x="801" y="700"/>
                </a:cubicBezTo>
                <a:cubicBezTo>
                  <a:pt x="788" y="689"/>
                  <a:pt x="775" y="684"/>
                  <a:pt x="762" y="684"/>
                </a:cubicBezTo>
                <a:cubicBezTo>
                  <a:pt x="718" y="684"/>
                  <a:pt x="679" y="741"/>
                  <a:pt x="718" y="783"/>
                </a:cubicBezTo>
                <a:cubicBezTo>
                  <a:pt x="1131" y="1292"/>
                  <a:pt x="1389" y="1673"/>
                  <a:pt x="1504" y="2021"/>
                </a:cubicBezTo>
                <a:cubicBezTo>
                  <a:pt x="1177" y="2186"/>
                  <a:pt x="725" y="2272"/>
                  <a:pt x="72" y="2340"/>
                </a:cubicBezTo>
                <a:cubicBezTo>
                  <a:pt x="1" y="2347"/>
                  <a:pt x="1" y="2451"/>
                  <a:pt x="72" y="2458"/>
                </a:cubicBezTo>
                <a:cubicBezTo>
                  <a:pt x="725" y="2526"/>
                  <a:pt x="1177" y="2612"/>
                  <a:pt x="1504" y="2778"/>
                </a:cubicBezTo>
                <a:cubicBezTo>
                  <a:pt x="1392" y="3125"/>
                  <a:pt x="1131" y="3506"/>
                  <a:pt x="718" y="4015"/>
                </a:cubicBezTo>
                <a:cubicBezTo>
                  <a:pt x="684" y="4060"/>
                  <a:pt x="721" y="4114"/>
                  <a:pt x="765" y="4114"/>
                </a:cubicBezTo>
                <a:cubicBezTo>
                  <a:pt x="777" y="4114"/>
                  <a:pt x="789" y="4110"/>
                  <a:pt x="801" y="4101"/>
                </a:cubicBezTo>
                <a:cubicBezTo>
                  <a:pt x="1310" y="3689"/>
                  <a:pt x="1690" y="3427"/>
                  <a:pt x="2038" y="3312"/>
                </a:cubicBezTo>
                <a:cubicBezTo>
                  <a:pt x="2203" y="3638"/>
                  <a:pt x="2289" y="4094"/>
                  <a:pt x="2357" y="4743"/>
                </a:cubicBezTo>
                <a:cubicBezTo>
                  <a:pt x="2361" y="4779"/>
                  <a:pt x="2389" y="4797"/>
                  <a:pt x="2417" y="4797"/>
                </a:cubicBezTo>
                <a:cubicBezTo>
                  <a:pt x="2444" y="4797"/>
                  <a:pt x="2472" y="4779"/>
                  <a:pt x="2476" y="4743"/>
                </a:cubicBezTo>
                <a:cubicBezTo>
                  <a:pt x="2544" y="4094"/>
                  <a:pt x="2630" y="3638"/>
                  <a:pt x="2795" y="3312"/>
                </a:cubicBezTo>
                <a:cubicBezTo>
                  <a:pt x="3143" y="3427"/>
                  <a:pt x="3523" y="3689"/>
                  <a:pt x="4033" y="4101"/>
                </a:cubicBezTo>
                <a:cubicBezTo>
                  <a:pt x="4044" y="4110"/>
                  <a:pt x="4057" y="4114"/>
                  <a:pt x="4068" y="4114"/>
                </a:cubicBezTo>
                <a:cubicBezTo>
                  <a:pt x="4112" y="4114"/>
                  <a:pt x="4149" y="4060"/>
                  <a:pt x="4115" y="4015"/>
                </a:cubicBezTo>
                <a:cubicBezTo>
                  <a:pt x="3703" y="3506"/>
                  <a:pt x="3444" y="3125"/>
                  <a:pt x="3330" y="2778"/>
                </a:cubicBezTo>
                <a:cubicBezTo>
                  <a:pt x="3656" y="2612"/>
                  <a:pt x="4112" y="2526"/>
                  <a:pt x="4761" y="2458"/>
                </a:cubicBezTo>
                <a:cubicBezTo>
                  <a:pt x="4833" y="2451"/>
                  <a:pt x="4833" y="2347"/>
                  <a:pt x="4761" y="2340"/>
                </a:cubicBezTo>
                <a:cubicBezTo>
                  <a:pt x="4112" y="2272"/>
                  <a:pt x="3656" y="2186"/>
                  <a:pt x="3330" y="2021"/>
                </a:cubicBezTo>
                <a:cubicBezTo>
                  <a:pt x="3444" y="1673"/>
                  <a:pt x="3703" y="1292"/>
                  <a:pt x="4115" y="783"/>
                </a:cubicBezTo>
                <a:cubicBezTo>
                  <a:pt x="4154" y="741"/>
                  <a:pt x="4116" y="684"/>
                  <a:pt x="4071" y="684"/>
                </a:cubicBezTo>
                <a:cubicBezTo>
                  <a:pt x="4058" y="684"/>
                  <a:pt x="4045" y="689"/>
                  <a:pt x="4033" y="700"/>
                </a:cubicBezTo>
                <a:cubicBezTo>
                  <a:pt x="3523" y="1113"/>
                  <a:pt x="3143" y="1371"/>
                  <a:pt x="2795" y="1486"/>
                </a:cubicBezTo>
                <a:cubicBezTo>
                  <a:pt x="2630" y="1160"/>
                  <a:pt x="2544" y="708"/>
                  <a:pt x="2476" y="55"/>
                </a:cubicBezTo>
                <a:cubicBezTo>
                  <a:pt x="2472" y="19"/>
                  <a:pt x="2444" y="1"/>
                  <a:pt x="24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1"/>
          <p:cNvSpPr/>
          <p:nvPr/>
        </p:nvSpPr>
        <p:spPr>
          <a:xfrm>
            <a:off x="7066375" y="759100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7CA82CF-B120-1197-873B-51CE21D23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9" y="44890"/>
            <a:ext cx="682811" cy="75597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1C1FA4C-4367-41E9-696E-13B9691F1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786" y="-96871"/>
            <a:ext cx="1835055" cy="2194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0F45265-823D-4EA2-C768-2300BE3BAAFD}"/>
              </a:ext>
            </a:extLst>
          </p:cNvPr>
          <p:cNvSpPr txBox="1"/>
          <p:nvPr/>
        </p:nvSpPr>
        <p:spPr>
          <a:xfrm>
            <a:off x="4067269" y="4447682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Sesión </a:t>
            </a:r>
            <a:r>
              <a:rPr lang="es-MX" dirty="0" err="1"/>
              <a:t>n°</a:t>
            </a:r>
            <a:r>
              <a:rPr lang="es-MX" dirty="0"/>
              <a:t> 12</a:t>
            </a:r>
            <a:endParaRPr lang="es-P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9866F52-529A-A991-6888-52CD60AF5846}"/>
              </a:ext>
            </a:extLst>
          </p:cNvPr>
          <p:cNvSpPr txBox="1"/>
          <p:nvPr/>
        </p:nvSpPr>
        <p:spPr>
          <a:xfrm>
            <a:off x="468763" y="2639321"/>
            <a:ext cx="3076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Docente: Ofelia Esther Chávez Gálvez.</a:t>
            </a:r>
            <a:endParaRPr lang="es-P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/>
          <p:nvPr/>
        </p:nvSpPr>
        <p:spPr>
          <a:xfrm>
            <a:off x="1298375" y="3583400"/>
            <a:ext cx="242877" cy="243532"/>
          </a:xfrm>
          <a:custGeom>
            <a:avLst/>
            <a:gdLst/>
            <a:ahLst/>
            <a:cxnLst/>
            <a:rect l="l" t="t" r="r" b="b"/>
            <a:pathLst>
              <a:path w="6304" h="6321" extrusionOk="0">
                <a:moveTo>
                  <a:pt x="3143" y="0"/>
                </a:moveTo>
                <a:cubicBezTo>
                  <a:pt x="2748" y="0"/>
                  <a:pt x="2422" y="316"/>
                  <a:pt x="2414" y="710"/>
                </a:cubicBezTo>
                <a:lnTo>
                  <a:pt x="2414" y="2414"/>
                </a:lnTo>
                <a:lnTo>
                  <a:pt x="710" y="2414"/>
                </a:lnTo>
                <a:cubicBezTo>
                  <a:pt x="312" y="2425"/>
                  <a:pt x="0" y="2748"/>
                  <a:pt x="0" y="3146"/>
                </a:cubicBezTo>
                <a:cubicBezTo>
                  <a:pt x="0" y="3541"/>
                  <a:pt x="312" y="3864"/>
                  <a:pt x="710" y="3874"/>
                </a:cubicBezTo>
                <a:lnTo>
                  <a:pt x="2414" y="3874"/>
                </a:lnTo>
                <a:lnTo>
                  <a:pt x="2414" y="5571"/>
                </a:lnTo>
                <a:cubicBezTo>
                  <a:pt x="2404" y="5980"/>
                  <a:pt x="2734" y="6321"/>
                  <a:pt x="3143" y="6321"/>
                </a:cubicBezTo>
                <a:cubicBezTo>
                  <a:pt x="3552" y="6321"/>
                  <a:pt x="3882" y="5980"/>
                  <a:pt x="3871" y="5571"/>
                </a:cubicBezTo>
                <a:lnTo>
                  <a:pt x="3871" y="3874"/>
                </a:lnTo>
                <a:lnTo>
                  <a:pt x="5575" y="3874"/>
                </a:lnTo>
                <a:cubicBezTo>
                  <a:pt x="5977" y="3874"/>
                  <a:pt x="6303" y="3544"/>
                  <a:pt x="6299" y="3143"/>
                </a:cubicBezTo>
                <a:cubicBezTo>
                  <a:pt x="6299" y="2741"/>
                  <a:pt x="5977" y="2418"/>
                  <a:pt x="5575" y="2414"/>
                </a:cubicBezTo>
                <a:lnTo>
                  <a:pt x="3871" y="2414"/>
                </a:lnTo>
                <a:lnTo>
                  <a:pt x="3871" y="710"/>
                </a:lnTo>
                <a:cubicBezTo>
                  <a:pt x="3860" y="316"/>
                  <a:pt x="3537" y="0"/>
                  <a:pt x="31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D7DD50-A28C-FADC-2234-E9DD2C4F7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" y="611660"/>
            <a:ext cx="90978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19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3538700" y="539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¡GRACIAS!</a:t>
            </a: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subTitle" idx="1"/>
          </p:nvPr>
        </p:nvSpPr>
        <p:spPr>
          <a:xfrm>
            <a:off x="3538700" y="1372675"/>
            <a:ext cx="4448100" cy="12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¿Tienes alguna pregunta?</a:t>
            </a:r>
            <a:endParaRPr sz="20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tumail@freepik.com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+34 654 321 432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tupaginaweb.com</a:t>
            </a:r>
            <a:endParaRPr dirty="0"/>
          </a:p>
        </p:txBody>
      </p:sp>
      <p:sp>
        <p:nvSpPr>
          <p:cNvPr id="491" name="Google Shape;491;p46"/>
          <p:cNvSpPr txBox="1"/>
          <p:nvPr/>
        </p:nvSpPr>
        <p:spPr>
          <a:xfrm>
            <a:off x="3538700" y="4343600"/>
            <a:ext cx="43443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Por favor, conserva esta diapositiva para atribuirnos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2" name="Google Shape;492;p46"/>
          <p:cNvSpPr/>
          <p:nvPr/>
        </p:nvSpPr>
        <p:spPr>
          <a:xfrm>
            <a:off x="7832425" y="2089925"/>
            <a:ext cx="1178400" cy="1178400"/>
          </a:xfrm>
          <a:prstGeom prst="donut">
            <a:avLst>
              <a:gd name="adj" fmla="val 118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6"/>
          <p:cNvSpPr/>
          <p:nvPr/>
        </p:nvSpPr>
        <p:spPr>
          <a:xfrm>
            <a:off x="8360325" y="2089925"/>
            <a:ext cx="1178400" cy="1178400"/>
          </a:xfrm>
          <a:prstGeom prst="donut">
            <a:avLst>
              <a:gd name="adj" fmla="val 118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6"/>
          <p:cNvSpPr/>
          <p:nvPr/>
        </p:nvSpPr>
        <p:spPr>
          <a:xfrm flipH="1">
            <a:off x="-154634" y="4169425"/>
            <a:ext cx="4473834" cy="974042"/>
          </a:xfrm>
          <a:custGeom>
            <a:avLst/>
            <a:gdLst/>
            <a:ahLst/>
            <a:cxnLst/>
            <a:rect l="l" t="t" r="r" b="b"/>
            <a:pathLst>
              <a:path w="75425" h="17958" extrusionOk="0">
                <a:moveTo>
                  <a:pt x="65561" y="1"/>
                </a:moveTo>
                <a:cubicBezTo>
                  <a:pt x="62472" y="1"/>
                  <a:pt x="59368" y="1131"/>
                  <a:pt x="56925" y="3440"/>
                </a:cubicBezTo>
                <a:lnTo>
                  <a:pt x="55160" y="5108"/>
                </a:lnTo>
                <a:cubicBezTo>
                  <a:pt x="52790" y="7349"/>
                  <a:pt x="49685" y="8548"/>
                  <a:pt x="46515" y="8548"/>
                </a:cubicBezTo>
                <a:cubicBezTo>
                  <a:pt x="45260" y="8548"/>
                  <a:pt x="43995" y="8360"/>
                  <a:pt x="42762" y="7974"/>
                </a:cubicBezTo>
                <a:lnTo>
                  <a:pt x="30942" y="4279"/>
                </a:lnTo>
                <a:cubicBezTo>
                  <a:pt x="29713" y="3895"/>
                  <a:pt x="28448" y="3706"/>
                  <a:pt x="27187" y="3706"/>
                </a:cubicBezTo>
                <a:cubicBezTo>
                  <a:pt x="24902" y="3706"/>
                  <a:pt x="22635" y="4328"/>
                  <a:pt x="20642" y="5542"/>
                </a:cubicBezTo>
                <a:cubicBezTo>
                  <a:pt x="13349" y="9983"/>
                  <a:pt x="377" y="17865"/>
                  <a:pt x="1" y="17958"/>
                </a:cubicBezTo>
                <a:lnTo>
                  <a:pt x="75425" y="17958"/>
                </a:lnTo>
                <a:lnTo>
                  <a:pt x="75425" y="4760"/>
                </a:lnTo>
                <a:cubicBezTo>
                  <a:pt x="72927" y="1615"/>
                  <a:pt x="69254" y="1"/>
                  <a:pt x="655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6"/>
          <p:cNvSpPr/>
          <p:nvPr/>
        </p:nvSpPr>
        <p:spPr>
          <a:xfrm>
            <a:off x="3635000" y="2681475"/>
            <a:ext cx="692100" cy="692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6"/>
          <p:cNvSpPr/>
          <p:nvPr/>
        </p:nvSpPr>
        <p:spPr>
          <a:xfrm>
            <a:off x="4455400" y="2681475"/>
            <a:ext cx="692100" cy="692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6"/>
          <p:cNvSpPr/>
          <p:nvPr/>
        </p:nvSpPr>
        <p:spPr>
          <a:xfrm>
            <a:off x="5275800" y="2681475"/>
            <a:ext cx="692100" cy="692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6"/>
          <p:cNvSpPr/>
          <p:nvPr/>
        </p:nvSpPr>
        <p:spPr>
          <a:xfrm>
            <a:off x="6096200" y="2681475"/>
            <a:ext cx="692100" cy="692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6"/>
          <p:cNvSpPr/>
          <p:nvPr/>
        </p:nvSpPr>
        <p:spPr>
          <a:xfrm>
            <a:off x="3815080" y="2854497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0" name="Google Shape;500;p46"/>
          <p:cNvGrpSpPr/>
          <p:nvPr/>
        </p:nvGrpSpPr>
        <p:grpSpPr>
          <a:xfrm>
            <a:off x="4628427" y="2854688"/>
            <a:ext cx="346056" cy="345674"/>
            <a:chOff x="3303268" y="3817349"/>
            <a:chExt cx="346056" cy="345674"/>
          </a:xfrm>
        </p:grpSpPr>
        <p:sp>
          <p:nvSpPr>
            <p:cNvPr id="501" name="Google Shape;501;p4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46"/>
          <p:cNvGrpSpPr/>
          <p:nvPr/>
        </p:nvGrpSpPr>
        <p:grpSpPr>
          <a:xfrm>
            <a:off x="5448816" y="2854688"/>
            <a:ext cx="346056" cy="345674"/>
            <a:chOff x="3752358" y="3817349"/>
            <a:chExt cx="346056" cy="345674"/>
          </a:xfrm>
        </p:grpSpPr>
        <p:sp>
          <p:nvSpPr>
            <p:cNvPr id="506" name="Google Shape;506;p4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Google Shape;510;p46"/>
          <p:cNvGrpSpPr/>
          <p:nvPr/>
        </p:nvGrpSpPr>
        <p:grpSpPr>
          <a:xfrm>
            <a:off x="6273056" y="2854688"/>
            <a:ext cx="346024" cy="345674"/>
            <a:chOff x="4201447" y="3817349"/>
            <a:chExt cx="346024" cy="345674"/>
          </a:xfrm>
        </p:grpSpPr>
        <p:sp>
          <p:nvSpPr>
            <p:cNvPr id="511" name="Google Shape;511;p46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6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46"/>
          <p:cNvSpPr/>
          <p:nvPr/>
        </p:nvSpPr>
        <p:spPr>
          <a:xfrm>
            <a:off x="7832425" y="3917075"/>
            <a:ext cx="365278" cy="362621"/>
          </a:xfrm>
          <a:custGeom>
            <a:avLst/>
            <a:gdLst/>
            <a:ahLst/>
            <a:cxnLst/>
            <a:rect l="l" t="t" r="r" b="b"/>
            <a:pathLst>
              <a:path w="4833" h="4798" extrusionOk="0">
                <a:moveTo>
                  <a:pt x="2417" y="1"/>
                </a:moveTo>
                <a:cubicBezTo>
                  <a:pt x="2389" y="1"/>
                  <a:pt x="2361" y="19"/>
                  <a:pt x="2357" y="55"/>
                </a:cubicBezTo>
                <a:cubicBezTo>
                  <a:pt x="2289" y="708"/>
                  <a:pt x="2203" y="1160"/>
                  <a:pt x="2038" y="1486"/>
                </a:cubicBezTo>
                <a:cubicBezTo>
                  <a:pt x="1690" y="1375"/>
                  <a:pt x="1310" y="1113"/>
                  <a:pt x="801" y="700"/>
                </a:cubicBezTo>
                <a:cubicBezTo>
                  <a:pt x="788" y="689"/>
                  <a:pt x="775" y="684"/>
                  <a:pt x="762" y="684"/>
                </a:cubicBezTo>
                <a:cubicBezTo>
                  <a:pt x="718" y="684"/>
                  <a:pt x="679" y="741"/>
                  <a:pt x="718" y="783"/>
                </a:cubicBezTo>
                <a:cubicBezTo>
                  <a:pt x="1131" y="1292"/>
                  <a:pt x="1389" y="1673"/>
                  <a:pt x="1504" y="2021"/>
                </a:cubicBezTo>
                <a:cubicBezTo>
                  <a:pt x="1177" y="2186"/>
                  <a:pt x="725" y="2272"/>
                  <a:pt x="72" y="2340"/>
                </a:cubicBezTo>
                <a:cubicBezTo>
                  <a:pt x="1" y="2347"/>
                  <a:pt x="1" y="2451"/>
                  <a:pt x="72" y="2458"/>
                </a:cubicBezTo>
                <a:cubicBezTo>
                  <a:pt x="725" y="2526"/>
                  <a:pt x="1177" y="2612"/>
                  <a:pt x="1504" y="2778"/>
                </a:cubicBezTo>
                <a:cubicBezTo>
                  <a:pt x="1392" y="3125"/>
                  <a:pt x="1131" y="3506"/>
                  <a:pt x="718" y="4015"/>
                </a:cubicBezTo>
                <a:cubicBezTo>
                  <a:pt x="684" y="4060"/>
                  <a:pt x="721" y="4114"/>
                  <a:pt x="765" y="4114"/>
                </a:cubicBezTo>
                <a:cubicBezTo>
                  <a:pt x="777" y="4114"/>
                  <a:pt x="789" y="4110"/>
                  <a:pt x="801" y="4101"/>
                </a:cubicBezTo>
                <a:cubicBezTo>
                  <a:pt x="1310" y="3689"/>
                  <a:pt x="1690" y="3427"/>
                  <a:pt x="2038" y="3312"/>
                </a:cubicBezTo>
                <a:cubicBezTo>
                  <a:pt x="2203" y="3638"/>
                  <a:pt x="2289" y="4094"/>
                  <a:pt x="2357" y="4743"/>
                </a:cubicBezTo>
                <a:cubicBezTo>
                  <a:pt x="2361" y="4779"/>
                  <a:pt x="2389" y="4797"/>
                  <a:pt x="2417" y="4797"/>
                </a:cubicBezTo>
                <a:cubicBezTo>
                  <a:pt x="2444" y="4797"/>
                  <a:pt x="2472" y="4779"/>
                  <a:pt x="2476" y="4743"/>
                </a:cubicBezTo>
                <a:cubicBezTo>
                  <a:pt x="2544" y="4094"/>
                  <a:pt x="2630" y="3638"/>
                  <a:pt x="2795" y="3312"/>
                </a:cubicBezTo>
                <a:cubicBezTo>
                  <a:pt x="3143" y="3427"/>
                  <a:pt x="3523" y="3689"/>
                  <a:pt x="4033" y="4101"/>
                </a:cubicBezTo>
                <a:cubicBezTo>
                  <a:pt x="4044" y="4110"/>
                  <a:pt x="4057" y="4114"/>
                  <a:pt x="4068" y="4114"/>
                </a:cubicBezTo>
                <a:cubicBezTo>
                  <a:pt x="4112" y="4114"/>
                  <a:pt x="4149" y="4060"/>
                  <a:pt x="4115" y="4015"/>
                </a:cubicBezTo>
                <a:cubicBezTo>
                  <a:pt x="3703" y="3506"/>
                  <a:pt x="3444" y="3125"/>
                  <a:pt x="3330" y="2778"/>
                </a:cubicBezTo>
                <a:cubicBezTo>
                  <a:pt x="3656" y="2612"/>
                  <a:pt x="4112" y="2526"/>
                  <a:pt x="4761" y="2458"/>
                </a:cubicBezTo>
                <a:cubicBezTo>
                  <a:pt x="4833" y="2451"/>
                  <a:pt x="4833" y="2347"/>
                  <a:pt x="4761" y="2340"/>
                </a:cubicBezTo>
                <a:cubicBezTo>
                  <a:pt x="4112" y="2272"/>
                  <a:pt x="3656" y="2186"/>
                  <a:pt x="3330" y="2021"/>
                </a:cubicBezTo>
                <a:cubicBezTo>
                  <a:pt x="3444" y="1673"/>
                  <a:pt x="3703" y="1292"/>
                  <a:pt x="4115" y="783"/>
                </a:cubicBezTo>
                <a:cubicBezTo>
                  <a:pt x="4154" y="741"/>
                  <a:pt x="4116" y="684"/>
                  <a:pt x="4071" y="684"/>
                </a:cubicBezTo>
                <a:cubicBezTo>
                  <a:pt x="4058" y="684"/>
                  <a:pt x="4045" y="689"/>
                  <a:pt x="4033" y="700"/>
                </a:cubicBezTo>
                <a:cubicBezTo>
                  <a:pt x="3523" y="1113"/>
                  <a:pt x="3143" y="1371"/>
                  <a:pt x="2795" y="1486"/>
                </a:cubicBezTo>
                <a:cubicBezTo>
                  <a:pt x="2630" y="1160"/>
                  <a:pt x="2544" y="708"/>
                  <a:pt x="2476" y="55"/>
                </a:cubicBezTo>
                <a:cubicBezTo>
                  <a:pt x="2472" y="19"/>
                  <a:pt x="2444" y="1"/>
                  <a:pt x="24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93C495-F547-4DF6-75B0-7E7497E4B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27" y="0"/>
            <a:ext cx="691754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177712BB-FCE9-EA0A-2721-B289D5E29F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6D9361C-4C32-80F3-9498-72B4DB9C1FE8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FA8049-E68D-131A-9D94-4FE93A20A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62" y="0"/>
            <a:ext cx="68172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22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177712BB-FCE9-EA0A-2721-B289D5E29F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6D9361C-4C32-80F3-9498-72B4DB9C1FE8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66F532-3532-8546-F735-C312EAAE4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56" y="0"/>
            <a:ext cx="68166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8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RECURSOS ALTERNATIVOS</a:t>
            </a:r>
            <a:endParaRPr/>
          </a:p>
        </p:txBody>
      </p:sp>
      <p:sp>
        <p:nvSpPr>
          <p:cNvPr id="519" name="Google Shape;519;p47"/>
          <p:cNvSpPr txBox="1">
            <a:spLocks noGrp="1"/>
          </p:cNvSpPr>
          <p:nvPr>
            <p:ph type="subTitle" idx="1"/>
          </p:nvPr>
        </p:nvSpPr>
        <p:spPr>
          <a:xfrm>
            <a:off x="720000" y="1093275"/>
            <a:ext cx="77040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continuación, se muestra una variedad de recursos alternativos cuyo estilo encaja en esta plantilla:</a:t>
            </a:r>
            <a:endParaRPr dirty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 b="1" dirty="0"/>
              <a:t>Fotos</a:t>
            </a:r>
            <a:endParaRPr sz="1800" dirty="0">
              <a:latin typeface="Bebas Neue"/>
              <a:ea typeface="Bebas Neue"/>
              <a:cs typeface="Bebas Neue"/>
              <a:sym typeface="Bebas Neue"/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dirty="0">
                <a:uFill>
                  <a:noFill/>
                </a:uFill>
                <a:hlinkClick r:id="rId3"/>
              </a:rPr>
              <a:t>Close up kid and woman meditating</a:t>
            </a:r>
            <a:endParaRPr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dirty="0"/>
              <a:t>C</a:t>
            </a:r>
            <a:r>
              <a:rPr lang="en" dirty="0">
                <a:uFill>
                  <a:noFill/>
                </a:uFill>
                <a:hlinkClick r:id="rId4"/>
              </a:rPr>
              <a:t>lose up kid and woman meditating</a:t>
            </a:r>
            <a:endParaRPr dirty="0"/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dirty="0">
                <a:uFill>
                  <a:noFill/>
                </a:uFill>
                <a:hlinkClick r:id="rId5"/>
              </a:rPr>
              <a:t>Girl meditating on yoga mat</a:t>
            </a:r>
            <a:endParaRPr dirty="0"/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dirty="0">
                <a:uFill>
                  <a:noFill/>
                </a:uFill>
                <a:hlinkClick r:id="rId6"/>
              </a:rPr>
              <a:t>Full shot woman and kid on yoga mat</a:t>
            </a:r>
            <a:endParaRPr dirty="0"/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dirty="0">
                <a:uFill>
                  <a:noFill/>
                </a:uFill>
                <a:hlinkClick r:id="rId7"/>
              </a:rPr>
              <a:t>Full shot woman and kid meditating</a:t>
            </a:r>
            <a:endParaRPr dirty="0"/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dirty="0">
                <a:uFill>
                  <a:noFill/>
                </a:uFill>
                <a:hlinkClick r:id="rId8"/>
              </a:rPr>
              <a:t>Full shot woman and kid on mat</a:t>
            </a:r>
            <a:endParaRPr dirty="0"/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dirty="0">
                <a:uFill>
                  <a:noFill/>
                </a:uFill>
                <a:hlinkClick r:id="rId9"/>
              </a:rPr>
              <a:t>Full shot woman and kid meditating at home</a:t>
            </a:r>
            <a:endParaRPr dirty="0"/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dirty="0">
                <a:uFill>
                  <a:noFill/>
                </a:uFill>
                <a:hlinkClick r:id="rId10"/>
              </a:rPr>
              <a:t>Kid meditating and focusing</a:t>
            </a:r>
            <a:endParaRPr dirty="0"/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dirty="0">
                <a:uFill>
                  <a:noFill/>
                </a:uFill>
                <a:hlinkClick r:id="rId11"/>
              </a:rPr>
              <a:t>Kid meditating and focusing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903443-550C-7934-D2E3-0079CD84A7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5535" y="0"/>
            <a:ext cx="655292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5C064C-259B-5CD6-B749-9D285095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98" y="0"/>
            <a:ext cx="68314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68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383DD34F-B545-66CC-4AF7-3537276744D9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383CE44-D086-F25E-31B3-F5E83268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3A72B5F-F817-FB6C-BD74-FA3AB2955BD9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B7768E-3298-B7DC-658F-89945D93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2" y="0"/>
            <a:ext cx="82381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67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711F5C2-4807-141D-3F22-55ECEED1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019802B-3DCA-C45B-A544-26E5723FDFC8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A17EBC8-4C4A-7C19-FE1C-BAFDA0699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63" y="-50450"/>
            <a:ext cx="8160637" cy="490386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9501467-3A80-4D0F-270A-7C5C486E4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73" y="1918854"/>
            <a:ext cx="2119745" cy="218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40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9D9A19-9FF8-B34A-CF45-81575906B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25" y="0"/>
            <a:ext cx="8236550" cy="5143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2041B8-DF03-4B8D-8538-5C05A2AE9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25" y="0"/>
            <a:ext cx="82365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33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619" r="23624"/>
          <a:stretch/>
        </p:blipFill>
        <p:spPr>
          <a:xfrm>
            <a:off x="-125" y="0"/>
            <a:ext cx="4071301" cy="5143501"/>
          </a:xfrm>
          <a:prstGeom prst="rect">
            <a:avLst/>
          </a:prstGeom>
        </p:spPr>
      </p:pic>
      <p:sp>
        <p:nvSpPr>
          <p:cNvPr id="263" name="Google Shape;263;p33"/>
          <p:cNvSpPr txBox="1">
            <a:spLocks noGrp="1"/>
          </p:cNvSpPr>
          <p:nvPr>
            <p:ph type="title"/>
          </p:nvPr>
        </p:nvSpPr>
        <p:spPr>
          <a:xfrm>
            <a:off x="3648775" y="2289224"/>
            <a:ext cx="4782000" cy="15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ÉNFASIS EN PROMOCIÓN DE LA SALUD.</a:t>
            </a:r>
            <a:endParaRPr dirty="0"/>
          </a:p>
        </p:txBody>
      </p:sp>
      <p:grpSp>
        <p:nvGrpSpPr>
          <p:cNvPr id="265" name="Google Shape;265;p33"/>
          <p:cNvGrpSpPr/>
          <p:nvPr/>
        </p:nvGrpSpPr>
        <p:grpSpPr>
          <a:xfrm rot="-9758230" flipH="1">
            <a:off x="463958" y="50319"/>
            <a:ext cx="1241804" cy="1059783"/>
            <a:chOff x="3665200" y="3097975"/>
            <a:chExt cx="470400" cy="401450"/>
          </a:xfrm>
        </p:grpSpPr>
        <p:sp>
          <p:nvSpPr>
            <p:cNvPr id="266" name="Google Shape;266;p33"/>
            <p:cNvSpPr/>
            <p:nvPr/>
          </p:nvSpPr>
          <p:spPr>
            <a:xfrm>
              <a:off x="3674075" y="3191400"/>
              <a:ext cx="461525" cy="308025"/>
            </a:xfrm>
            <a:custGeom>
              <a:avLst/>
              <a:gdLst/>
              <a:ahLst/>
              <a:cxnLst/>
              <a:rect l="l" t="t" r="r" b="b"/>
              <a:pathLst>
                <a:path w="18461" h="12321" extrusionOk="0">
                  <a:moveTo>
                    <a:pt x="17764" y="1"/>
                  </a:moveTo>
                  <a:cubicBezTo>
                    <a:pt x="16810" y="1"/>
                    <a:pt x="14839" y="252"/>
                    <a:pt x="11631" y="1770"/>
                  </a:cubicBezTo>
                  <a:cubicBezTo>
                    <a:pt x="8481" y="3262"/>
                    <a:pt x="4456" y="7108"/>
                    <a:pt x="2063" y="9576"/>
                  </a:cubicBezTo>
                  <a:cubicBezTo>
                    <a:pt x="808" y="10871"/>
                    <a:pt x="0" y="11786"/>
                    <a:pt x="0" y="11786"/>
                  </a:cubicBezTo>
                  <a:lnTo>
                    <a:pt x="212" y="12320"/>
                  </a:lnTo>
                  <a:cubicBezTo>
                    <a:pt x="212" y="12320"/>
                    <a:pt x="6346" y="7700"/>
                    <a:pt x="12251" y="5730"/>
                  </a:cubicBezTo>
                  <a:cubicBezTo>
                    <a:pt x="13826" y="5207"/>
                    <a:pt x="15003" y="4557"/>
                    <a:pt x="15885" y="3890"/>
                  </a:cubicBezTo>
                  <a:cubicBezTo>
                    <a:pt x="18296" y="2050"/>
                    <a:pt x="18461" y="62"/>
                    <a:pt x="18461" y="62"/>
                  </a:cubicBezTo>
                  <a:cubicBezTo>
                    <a:pt x="18461" y="62"/>
                    <a:pt x="18238" y="1"/>
                    <a:pt x="17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3691025" y="3413575"/>
              <a:ext cx="432750" cy="80075"/>
            </a:xfrm>
            <a:custGeom>
              <a:avLst/>
              <a:gdLst/>
              <a:ahLst/>
              <a:cxnLst/>
              <a:rect l="l" t="t" r="r" b="b"/>
              <a:pathLst>
                <a:path w="17310" h="3203" extrusionOk="0">
                  <a:moveTo>
                    <a:pt x="11288" y="1"/>
                  </a:moveTo>
                  <a:cubicBezTo>
                    <a:pt x="8557" y="1"/>
                    <a:pt x="4739" y="996"/>
                    <a:pt x="2336" y="1715"/>
                  </a:cubicBezTo>
                  <a:cubicBezTo>
                    <a:pt x="969" y="2124"/>
                    <a:pt x="61" y="2443"/>
                    <a:pt x="61" y="2443"/>
                  </a:cubicBezTo>
                  <a:lnTo>
                    <a:pt x="0" y="2892"/>
                  </a:lnTo>
                  <a:cubicBezTo>
                    <a:pt x="0" y="2892"/>
                    <a:pt x="2460" y="2557"/>
                    <a:pt x="5496" y="2557"/>
                  </a:cubicBezTo>
                  <a:cubicBezTo>
                    <a:pt x="7207" y="2557"/>
                    <a:pt x="9101" y="2663"/>
                    <a:pt x="10841" y="2996"/>
                  </a:cubicBezTo>
                  <a:cubicBezTo>
                    <a:pt x="11611" y="3141"/>
                    <a:pt x="12298" y="3202"/>
                    <a:pt x="12910" y="3202"/>
                  </a:cubicBezTo>
                  <a:cubicBezTo>
                    <a:pt x="13325" y="3202"/>
                    <a:pt x="13706" y="3174"/>
                    <a:pt x="14056" y="3125"/>
                  </a:cubicBezTo>
                  <a:cubicBezTo>
                    <a:pt x="16427" y="2791"/>
                    <a:pt x="17309" y="1482"/>
                    <a:pt x="17309" y="1482"/>
                  </a:cubicBezTo>
                  <a:cubicBezTo>
                    <a:pt x="17309" y="1482"/>
                    <a:pt x="16126" y="309"/>
                    <a:pt x="11939" y="22"/>
                  </a:cubicBezTo>
                  <a:cubicBezTo>
                    <a:pt x="11730" y="8"/>
                    <a:pt x="11513" y="1"/>
                    <a:pt x="1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3665200" y="3097975"/>
              <a:ext cx="196325" cy="398125"/>
            </a:xfrm>
            <a:custGeom>
              <a:avLst/>
              <a:gdLst/>
              <a:ahLst/>
              <a:cxnLst/>
              <a:rect l="l" t="t" r="r" b="b"/>
              <a:pathLst>
                <a:path w="7853" h="15925" extrusionOk="0">
                  <a:moveTo>
                    <a:pt x="7146" y="0"/>
                  </a:moveTo>
                  <a:cubicBezTo>
                    <a:pt x="7146" y="1"/>
                    <a:pt x="5618" y="392"/>
                    <a:pt x="4502" y="2512"/>
                  </a:cubicBezTo>
                  <a:cubicBezTo>
                    <a:pt x="4101" y="3286"/>
                    <a:pt x="3749" y="4287"/>
                    <a:pt x="3548" y="5582"/>
                  </a:cubicBezTo>
                  <a:cubicBezTo>
                    <a:pt x="2791" y="10440"/>
                    <a:pt x="0" y="15831"/>
                    <a:pt x="0" y="15831"/>
                  </a:cubicBezTo>
                  <a:lnTo>
                    <a:pt x="441" y="15925"/>
                  </a:lnTo>
                  <a:cubicBezTo>
                    <a:pt x="441" y="15925"/>
                    <a:pt x="1048" y="15175"/>
                    <a:pt x="1891" y="14027"/>
                  </a:cubicBezTo>
                  <a:cubicBezTo>
                    <a:pt x="3501" y="11835"/>
                    <a:pt x="5966" y="8198"/>
                    <a:pt x="6712" y="5546"/>
                  </a:cubicBezTo>
                  <a:cubicBezTo>
                    <a:pt x="7853" y="1511"/>
                    <a:pt x="7146" y="1"/>
                    <a:pt x="7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 rot="10800000">
            <a:off x="8287549" y="2"/>
            <a:ext cx="856450" cy="621958"/>
          </a:xfrm>
          <a:custGeom>
            <a:avLst/>
            <a:gdLst/>
            <a:ahLst/>
            <a:cxnLst/>
            <a:rect l="l" t="t" r="r" b="b"/>
            <a:pathLst>
              <a:path w="82259" h="27218" extrusionOk="0">
                <a:moveTo>
                  <a:pt x="1" y="1"/>
                </a:moveTo>
                <a:lnTo>
                  <a:pt x="1" y="27218"/>
                </a:lnTo>
                <a:lnTo>
                  <a:pt x="82259" y="27218"/>
                </a:lnTo>
                <a:lnTo>
                  <a:pt x="73681" y="22468"/>
                </a:lnTo>
                <a:cubicBezTo>
                  <a:pt x="70213" y="20547"/>
                  <a:pt x="66408" y="19528"/>
                  <a:pt x="62560" y="19528"/>
                </a:cubicBezTo>
                <a:cubicBezTo>
                  <a:pt x="62277" y="19528"/>
                  <a:pt x="61994" y="19533"/>
                  <a:pt x="61710" y="19544"/>
                </a:cubicBezTo>
                <a:cubicBezTo>
                  <a:pt x="61513" y="19552"/>
                  <a:pt x="61316" y="19555"/>
                  <a:pt x="61119" y="19555"/>
                </a:cubicBezTo>
                <a:cubicBezTo>
                  <a:pt x="56509" y="19555"/>
                  <a:pt x="51989" y="17464"/>
                  <a:pt x="48484" y="13539"/>
                </a:cubicBezTo>
                <a:cubicBezTo>
                  <a:pt x="46511" y="11333"/>
                  <a:pt x="43160" y="10106"/>
                  <a:pt x="39716" y="10106"/>
                </a:cubicBezTo>
                <a:cubicBezTo>
                  <a:pt x="38120" y="10106"/>
                  <a:pt x="36506" y="10368"/>
                  <a:pt x="34999" y="10917"/>
                </a:cubicBezTo>
                <a:cubicBezTo>
                  <a:pt x="33476" y="11473"/>
                  <a:pt x="31866" y="11733"/>
                  <a:pt x="30285" y="11733"/>
                </a:cubicBezTo>
                <a:cubicBezTo>
                  <a:pt x="25874" y="11733"/>
                  <a:pt x="21698" y="9705"/>
                  <a:pt x="20316" y="6433"/>
                </a:cubicBezTo>
                <a:lnTo>
                  <a:pt x="20061" y="5830"/>
                </a:lnTo>
                <a:cubicBezTo>
                  <a:pt x="18813" y="2871"/>
                  <a:pt x="15147" y="772"/>
                  <a:pt x="10842" y="553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3"/>
          <p:cNvSpPr/>
          <p:nvPr/>
        </p:nvSpPr>
        <p:spPr>
          <a:xfrm rot="10800000">
            <a:off x="8" y="3533400"/>
            <a:ext cx="4942158" cy="1610093"/>
          </a:xfrm>
          <a:custGeom>
            <a:avLst/>
            <a:gdLst/>
            <a:ahLst/>
            <a:cxnLst/>
            <a:rect l="l" t="t" r="r" b="b"/>
            <a:pathLst>
              <a:path w="95593" h="31143" extrusionOk="0">
                <a:moveTo>
                  <a:pt x="1" y="1"/>
                </a:moveTo>
                <a:lnTo>
                  <a:pt x="24474" y="6856"/>
                </a:lnTo>
                <a:cubicBezTo>
                  <a:pt x="28151" y="7886"/>
                  <a:pt x="31853" y="8765"/>
                  <a:pt x="35566" y="9575"/>
                </a:cubicBezTo>
                <a:cubicBezTo>
                  <a:pt x="39533" y="10444"/>
                  <a:pt x="42948" y="12237"/>
                  <a:pt x="45151" y="14666"/>
                </a:cubicBezTo>
                <a:cubicBezTo>
                  <a:pt x="48161" y="17988"/>
                  <a:pt x="53427" y="20104"/>
                  <a:pt x="59224" y="20323"/>
                </a:cubicBezTo>
                <a:lnTo>
                  <a:pt x="68551" y="20675"/>
                </a:lnTo>
                <a:cubicBezTo>
                  <a:pt x="71227" y="20775"/>
                  <a:pt x="73699" y="21668"/>
                  <a:pt x="75292" y="23110"/>
                </a:cubicBezTo>
                <a:lnTo>
                  <a:pt x="81466" y="28699"/>
                </a:lnTo>
                <a:cubicBezTo>
                  <a:pt x="83194" y="30263"/>
                  <a:pt x="85906" y="31143"/>
                  <a:pt x="88716" y="31143"/>
                </a:cubicBezTo>
                <a:cubicBezTo>
                  <a:pt x="89574" y="31143"/>
                  <a:pt x="90441" y="31061"/>
                  <a:pt x="91291" y="30891"/>
                </a:cubicBezTo>
                <a:lnTo>
                  <a:pt x="95593" y="30030"/>
                </a:lnTo>
                <a:lnTo>
                  <a:pt x="955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33"/>
          <p:cNvGrpSpPr/>
          <p:nvPr/>
        </p:nvGrpSpPr>
        <p:grpSpPr>
          <a:xfrm rot="-8999973">
            <a:off x="7924942" y="33294"/>
            <a:ext cx="968860" cy="1479236"/>
            <a:chOff x="2497425" y="1903575"/>
            <a:chExt cx="404675" cy="617850"/>
          </a:xfrm>
        </p:grpSpPr>
        <p:sp>
          <p:nvSpPr>
            <p:cNvPr id="272" name="Google Shape;272;p33"/>
            <p:cNvSpPr/>
            <p:nvPr/>
          </p:nvSpPr>
          <p:spPr>
            <a:xfrm>
              <a:off x="2497425" y="2078875"/>
              <a:ext cx="299550" cy="442550"/>
            </a:xfrm>
            <a:custGeom>
              <a:avLst/>
              <a:gdLst/>
              <a:ahLst/>
              <a:cxnLst/>
              <a:rect l="l" t="t" r="r" b="b"/>
              <a:pathLst>
                <a:path w="11982" h="17702" extrusionOk="0">
                  <a:moveTo>
                    <a:pt x="11759" y="1"/>
                  </a:moveTo>
                  <a:cubicBezTo>
                    <a:pt x="11688" y="1"/>
                    <a:pt x="11621" y="40"/>
                    <a:pt x="11602" y="131"/>
                  </a:cubicBezTo>
                  <a:cubicBezTo>
                    <a:pt x="10404" y="5996"/>
                    <a:pt x="7222" y="11388"/>
                    <a:pt x="2716" y="15323"/>
                  </a:cubicBezTo>
                  <a:cubicBezTo>
                    <a:pt x="1855" y="16073"/>
                    <a:pt x="947" y="16765"/>
                    <a:pt x="0" y="17397"/>
                  </a:cubicBezTo>
                  <a:lnTo>
                    <a:pt x="341" y="17701"/>
                  </a:lnTo>
                  <a:cubicBezTo>
                    <a:pt x="4714" y="14659"/>
                    <a:pt x="8398" y="10100"/>
                    <a:pt x="10440" y="5171"/>
                  </a:cubicBezTo>
                  <a:cubicBezTo>
                    <a:pt x="11100" y="3574"/>
                    <a:pt x="11605" y="1921"/>
                    <a:pt x="11953" y="227"/>
                  </a:cubicBezTo>
                  <a:cubicBezTo>
                    <a:pt x="11981" y="90"/>
                    <a:pt x="11866" y="1"/>
                    <a:pt x="1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2638775" y="2031000"/>
              <a:ext cx="100450" cy="226925"/>
            </a:xfrm>
            <a:custGeom>
              <a:avLst/>
              <a:gdLst/>
              <a:ahLst/>
              <a:cxnLst/>
              <a:rect l="l" t="t" r="r" b="b"/>
              <a:pathLst>
                <a:path w="4018" h="9077" extrusionOk="0">
                  <a:moveTo>
                    <a:pt x="1995" y="1"/>
                  </a:moveTo>
                  <a:lnTo>
                    <a:pt x="1995" y="1"/>
                  </a:lnTo>
                  <a:cubicBezTo>
                    <a:pt x="1995" y="1"/>
                    <a:pt x="0" y="3710"/>
                    <a:pt x="3652" y="9077"/>
                  </a:cubicBezTo>
                  <a:cubicBezTo>
                    <a:pt x="3652" y="9077"/>
                    <a:pt x="4018" y="8069"/>
                    <a:pt x="3907" y="5192"/>
                  </a:cubicBezTo>
                  <a:cubicBezTo>
                    <a:pt x="3792" y="2200"/>
                    <a:pt x="1995" y="1"/>
                    <a:pt x="1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2722525" y="1903575"/>
              <a:ext cx="109275" cy="231950"/>
            </a:xfrm>
            <a:custGeom>
              <a:avLst/>
              <a:gdLst/>
              <a:ahLst/>
              <a:cxnLst/>
              <a:rect l="l" t="t" r="r" b="b"/>
              <a:pathLst>
                <a:path w="4371" h="9278" extrusionOk="0">
                  <a:moveTo>
                    <a:pt x="2964" y="0"/>
                  </a:moveTo>
                  <a:cubicBezTo>
                    <a:pt x="2964" y="0"/>
                    <a:pt x="1" y="3197"/>
                    <a:pt x="2261" y="9277"/>
                  </a:cubicBezTo>
                  <a:cubicBezTo>
                    <a:pt x="2261" y="9277"/>
                    <a:pt x="3215" y="8330"/>
                    <a:pt x="3739" y="5901"/>
                  </a:cubicBezTo>
                  <a:cubicBezTo>
                    <a:pt x="4370" y="2974"/>
                    <a:pt x="2964" y="0"/>
                    <a:pt x="2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2698050" y="2203650"/>
              <a:ext cx="204050" cy="107650"/>
            </a:xfrm>
            <a:custGeom>
              <a:avLst/>
              <a:gdLst/>
              <a:ahLst/>
              <a:cxnLst/>
              <a:rect l="l" t="t" r="r" b="b"/>
              <a:pathLst>
                <a:path w="8162" h="4306" extrusionOk="0">
                  <a:moveTo>
                    <a:pt x="8130" y="0"/>
                  </a:moveTo>
                  <a:cubicBezTo>
                    <a:pt x="7815" y="0"/>
                    <a:pt x="5172" y="51"/>
                    <a:pt x="2899" y="1704"/>
                  </a:cubicBezTo>
                  <a:cubicBezTo>
                    <a:pt x="571" y="3394"/>
                    <a:pt x="0" y="4305"/>
                    <a:pt x="0" y="4305"/>
                  </a:cubicBezTo>
                  <a:cubicBezTo>
                    <a:pt x="6475" y="3857"/>
                    <a:pt x="8162" y="0"/>
                    <a:pt x="8162" y="0"/>
                  </a:cubicBezTo>
                  <a:cubicBezTo>
                    <a:pt x="8162" y="0"/>
                    <a:pt x="8151" y="0"/>
                    <a:pt x="8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2583875" y="2196025"/>
              <a:ext cx="103525" cy="214000"/>
            </a:xfrm>
            <a:custGeom>
              <a:avLst/>
              <a:gdLst/>
              <a:ahLst/>
              <a:cxnLst/>
              <a:rect l="l" t="t" r="r" b="b"/>
              <a:pathLst>
                <a:path w="4141" h="8560" extrusionOk="0">
                  <a:moveTo>
                    <a:pt x="2749" y="1"/>
                  </a:moveTo>
                  <a:cubicBezTo>
                    <a:pt x="2749" y="1"/>
                    <a:pt x="1" y="2300"/>
                    <a:pt x="1712" y="8560"/>
                  </a:cubicBezTo>
                  <a:cubicBezTo>
                    <a:pt x="1712" y="8560"/>
                    <a:pt x="2447" y="8165"/>
                    <a:pt x="3276" y="5407"/>
                  </a:cubicBezTo>
                  <a:cubicBezTo>
                    <a:pt x="4140" y="2540"/>
                    <a:pt x="2749" y="1"/>
                    <a:pt x="2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2569000" y="2392750"/>
              <a:ext cx="205750" cy="73400"/>
            </a:xfrm>
            <a:custGeom>
              <a:avLst/>
              <a:gdLst/>
              <a:ahLst/>
              <a:cxnLst/>
              <a:rect l="l" t="t" r="r" b="b"/>
              <a:pathLst>
                <a:path w="8230" h="2936" extrusionOk="0">
                  <a:moveTo>
                    <a:pt x="6081" y="0"/>
                  </a:moveTo>
                  <a:cubicBezTo>
                    <a:pt x="5128" y="0"/>
                    <a:pt x="3964" y="168"/>
                    <a:pt x="2816" y="759"/>
                  </a:cubicBezTo>
                  <a:cubicBezTo>
                    <a:pt x="255" y="2079"/>
                    <a:pt x="0" y="2872"/>
                    <a:pt x="0" y="2872"/>
                  </a:cubicBezTo>
                  <a:cubicBezTo>
                    <a:pt x="517" y="2915"/>
                    <a:pt x="1003" y="2935"/>
                    <a:pt x="1461" y="2935"/>
                  </a:cubicBezTo>
                  <a:cubicBezTo>
                    <a:pt x="6738" y="2935"/>
                    <a:pt x="8229" y="293"/>
                    <a:pt x="8229" y="293"/>
                  </a:cubicBezTo>
                  <a:cubicBezTo>
                    <a:pt x="8229" y="293"/>
                    <a:pt x="7339" y="0"/>
                    <a:pt x="6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33"/>
          <p:cNvSpPr/>
          <p:nvPr/>
        </p:nvSpPr>
        <p:spPr>
          <a:xfrm>
            <a:off x="162525" y="2019375"/>
            <a:ext cx="365278" cy="362621"/>
          </a:xfrm>
          <a:custGeom>
            <a:avLst/>
            <a:gdLst/>
            <a:ahLst/>
            <a:cxnLst/>
            <a:rect l="l" t="t" r="r" b="b"/>
            <a:pathLst>
              <a:path w="4833" h="4798" extrusionOk="0">
                <a:moveTo>
                  <a:pt x="2417" y="1"/>
                </a:moveTo>
                <a:cubicBezTo>
                  <a:pt x="2389" y="1"/>
                  <a:pt x="2361" y="19"/>
                  <a:pt x="2357" y="55"/>
                </a:cubicBezTo>
                <a:cubicBezTo>
                  <a:pt x="2289" y="708"/>
                  <a:pt x="2203" y="1160"/>
                  <a:pt x="2038" y="1486"/>
                </a:cubicBezTo>
                <a:cubicBezTo>
                  <a:pt x="1690" y="1375"/>
                  <a:pt x="1310" y="1113"/>
                  <a:pt x="801" y="700"/>
                </a:cubicBezTo>
                <a:cubicBezTo>
                  <a:pt x="788" y="689"/>
                  <a:pt x="775" y="684"/>
                  <a:pt x="762" y="684"/>
                </a:cubicBezTo>
                <a:cubicBezTo>
                  <a:pt x="718" y="684"/>
                  <a:pt x="679" y="741"/>
                  <a:pt x="718" y="783"/>
                </a:cubicBezTo>
                <a:cubicBezTo>
                  <a:pt x="1131" y="1292"/>
                  <a:pt x="1389" y="1673"/>
                  <a:pt x="1504" y="2021"/>
                </a:cubicBezTo>
                <a:cubicBezTo>
                  <a:pt x="1177" y="2186"/>
                  <a:pt x="725" y="2272"/>
                  <a:pt x="72" y="2340"/>
                </a:cubicBezTo>
                <a:cubicBezTo>
                  <a:pt x="1" y="2347"/>
                  <a:pt x="1" y="2451"/>
                  <a:pt x="72" y="2458"/>
                </a:cubicBezTo>
                <a:cubicBezTo>
                  <a:pt x="725" y="2526"/>
                  <a:pt x="1177" y="2612"/>
                  <a:pt x="1504" y="2778"/>
                </a:cubicBezTo>
                <a:cubicBezTo>
                  <a:pt x="1392" y="3125"/>
                  <a:pt x="1131" y="3506"/>
                  <a:pt x="718" y="4015"/>
                </a:cubicBezTo>
                <a:cubicBezTo>
                  <a:pt x="684" y="4060"/>
                  <a:pt x="721" y="4114"/>
                  <a:pt x="765" y="4114"/>
                </a:cubicBezTo>
                <a:cubicBezTo>
                  <a:pt x="777" y="4114"/>
                  <a:pt x="789" y="4110"/>
                  <a:pt x="801" y="4101"/>
                </a:cubicBezTo>
                <a:cubicBezTo>
                  <a:pt x="1310" y="3689"/>
                  <a:pt x="1690" y="3427"/>
                  <a:pt x="2038" y="3312"/>
                </a:cubicBezTo>
                <a:cubicBezTo>
                  <a:pt x="2203" y="3638"/>
                  <a:pt x="2289" y="4094"/>
                  <a:pt x="2357" y="4743"/>
                </a:cubicBezTo>
                <a:cubicBezTo>
                  <a:pt x="2361" y="4779"/>
                  <a:pt x="2389" y="4797"/>
                  <a:pt x="2417" y="4797"/>
                </a:cubicBezTo>
                <a:cubicBezTo>
                  <a:pt x="2444" y="4797"/>
                  <a:pt x="2472" y="4779"/>
                  <a:pt x="2476" y="4743"/>
                </a:cubicBezTo>
                <a:cubicBezTo>
                  <a:pt x="2544" y="4094"/>
                  <a:pt x="2630" y="3638"/>
                  <a:pt x="2795" y="3312"/>
                </a:cubicBezTo>
                <a:cubicBezTo>
                  <a:pt x="3143" y="3427"/>
                  <a:pt x="3523" y="3689"/>
                  <a:pt x="4033" y="4101"/>
                </a:cubicBezTo>
                <a:cubicBezTo>
                  <a:pt x="4044" y="4110"/>
                  <a:pt x="4057" y="4114"/>
                  <a:pt x="4068" y="4114"/>
                </a:cubicBezTo>
                <a:cubicBezTo>
                  <a:pt x="4112" y="4114"/>
                  <a:pt x="4149" y="4060"/>
                  <a:pt x="4115" y="4015"/>
                </a:cubicBezTo>
                <a:cubicBezTo>
                  <a:pt x="3703" y="3506"/>
                  <a:pt x="3444" y="3125"/>
                  <a:pt x="3330" y="2778"/>
                </a:cubicBezTo>
                <a:cubicBezTo>
                  <a:pt x="3656" y="2612"/>
                  <a:pt x="4112" y="2526"/>
                  <a:pt x="4761" y="2458"/>
                </a:cubicBezTo>
                <a:cubicBezTo>
                  <a:pt x="4833" y="2451"/>
                  <a:pt x="4833" y="2347"/>
                  <a:pt x="4761" y="2340"/>
                </a:cubicBezTo>
                <a:cubicBezTo>
                  <a:pt x="4112" y="2272"/>
                  <a:pt x="3656" y="2186"/>
                  <a:pt x="3330" y="2021"/>
                </a:cubicBezTo>
                <a:cubicBezTo>
                  <a:pt x="3444" y="1673"/>
                  <a:pt x="3703" y="1292"/>
                  <a:pt x="4115" y="783"/>
                </a:cubicBezTo>
                <a:cubicBezTo>
                  <a:pt x="4154" y="741"/>
                  <a:pt x="4116" y="684"/>
                  <a:pt x="4071" y="684"/>
                </a:cubicBezTo>
                <a:cubicBezTo>
                  <a:pt x="4058" y="684"/>
                  <a:pt x="4045" y="689"/>
                  <a:pt x="4033" y="700"/>
                </a:cubicBezTo>
                <a:cubicBezTo>
                  <a:pt x="3523" y="1113"/>
                  <a:pt x="3143" y="1371"/>
                  <a:pt x="2795" y="1486"/>
                </a:cubicBezTo>
                <a:cubicBezTo>
                  <a:pt x="2630" y="1160"/>
                  <a:pt x="2544" y="708"/>
                  <a:pt x="2476" y="55"/>
                </a:cubicBezTo>
                <a:cubicBezTo>
                  <a:pt x="2472" y="19"/>
                  <a:pt x="2444" y="1"/>
                  <a:pt x="24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3"/>
          <p:cNvSpPr/>
          <p:nvPr/>
        </p:nvSpPr>
        <p:spPr>
          <a:xfrm>
            <a:off x="2730850" y="4482238"/>
            <a:ext cx="282151" cy="243522"/>
          </a:xfrm>
          <a:custGeom>
            <a:avLst/>
            <a:gdLst/>
            <a:ahLst/>
            <a:cxnLst/>
            <a:rect l="l" t="t" r="r" b="b"/>
            <a:pathLst>
              <a:path w="5838" h="5039" extrusionOk="0">
                <a:moveTo>
                  <a:pt x="1562" y="1"/>
                </a:moveTo>
                <a:cubicBezTo>
                  <a:pt x="1405" y="1"/>
                  <a:pt x="1256" y="26"/>
                  <a:pt x="1120" y="70"/>
                </a:cubicBezTo>
                <a:cubicBezTo>
                  <a:pt x="424" y="289"/>
                  <a:pt x="1" y="959"/>
                  <a:pt x="58" y="1731"/>
                </a:cubicBezTo>
                <a:cubicBezTo>
                  <a:pt x="69" y="1856"/>
                  <a:pt x="90" y="1978"/>
                  <a:pt x="130" y="2100"/>
                </a:cubicBezTo>
                <a:cubicBezTo>
                  <a:pt x="141" y="2136"/>
                  <a:pt x="151" y="2172"/>
                  <a:pt x="166" y="2208"/>
                </a:cubicBezTo>
                <a:cubicBezTo>
                  <a:pt x="589" y="3402"/>
                  <a:pt x="2121" y="4590"/>
                  <a:pt x="2584" y="4927"/>
                </a:cubicBezTo>
                <a:cubicBezTo>
                  <a:pt x="2680" y="4999"/>
                  <a:pt x="2795" y="5038"/>
                  <a:pt x="2917" y="5038"/>
                </a:cubicBezTo>
                <a:cubicBezTo>
                  <a:pt x="3039" y="5038"/>
                  <a:pt x="3154" y="4999"/>
                  <a:pt x="3254" y="4927"/>
                </a:cubicBezTo>
                <a:cubicBezTo>
                  <a:pt x="3714" y="4593"/>
                  <a:pt x="5245" y="3406"/>
                  <a:pt x="5669" y="2211"/>
                </a:cubicBezTo>
                <a:cubicBezTo>
                  <a:pt x="5683" y="2172"/>
                  <a:pt x="5694" y="2136"/>
                  <a:pt x="5708" y="2100"/>
                </a:cubicBezTo>
                <a:cubicBezTo>
                  <a:pt x="5744" y="1978"/>
                  <a:pt x="5765" y="1856"/>
                  <a:pt x="5776" y="1731"/>
                </a:cubicBezTo>
                <a:cubicBezTo>
                  <a:pt x="5837" y="959"/>
                  <a:pt x="5410" y="292"/>
                  <a:pt x="4718" y="70"/>
                </a:cubicBezTo>
                <a:cubicBezTo>
                  <a:pt x="4582" y="26"/>
                  <a:pt x="4433" y="1"/>
                  <a:pt x="4276" y="1"/>
                </a:cubicBezTo>
                <a:cubicBezTo>
                  <a:pt x="3829" y="1"/>
                  <a:pt x="3324" y="206"/>
                  <a:pt x="2917" y="769"/>
                </a:cubicBezTo>
                <a:cubicBezTo>
                  <a:pt x="2513" y="206"/>
                  <a:pt x="2009" y="1"/>
                  <a:pt x="15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/>
          <p:nvPr/>
        </p:nvSpPr>
        <p:spPr>
          <a:xfrm>
            <a:off x="8415280" y="4518000"/>
            <a:ext cx="400169" cy="1178400"/>
          </a:xfrm>
          <a:prstGeom prst="donut">
            <a:avLst>
              <a:gd name="adj" fmla="val 118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3"/>
          <p:cNvSpPr/>
          <p:nvPr/>
        </p:nvSpPr>
        <p:spPr>
          <a:xfrm>
            <a:off x="8531197" y="4732760"/>
            <a:ext cx="784908" cy="784086"/>
          </a:xfrm>
          <a:prstGeom prst="donut">
            <a:avLst>
              <a:gd name="adj" fmla="val 118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OBJETIVOS.</a:t>
            </a:r>
            <a:endParaRPr dirty="0"/>
          </a:p>
        </p:txBody>
      </p:sp>
      <p:sp>
        <p:nvSpPr>
          <p:cNvPr id="243" name="Google Shape;243;p32"/>
          <p:cNvSpPr txBox="1">
            <a:spLocks noGrp="1"/>
          </p:cNvSpPr>
          <p:nvPr>
            <p:ph type="title" idx="2"/>
          </p:nvPr>
        </p:nvSpPr>
        <p:spPr>
          <a:xfrm>
            <a:off x="61350" y="3168807"/>
            <a:ext cx="131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01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246" name="Google Shape;246;p32"/>
          <p:cNvSpPr txBox="1">
            <a:spLocks noGrp="1"/>
          </p:cNvSpPr>
          <p:nvPr>
            <p:ph type="title" idx="5"/>
          </p:nvPr>
        </p:nvSpPr>
        <p:spPr>
          <a:xfrm>
            <a:off x="3373200" y="1508295"/>
            <a:ext cx="109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02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247" name="Google Shape;247;p32"/>
          <p:cNvSpPr txBox="1">
            <a:spLocks noGrp="1"/>
          </p:cNvSpPr>
          <p:nvPr>
            <p:ph type="subTitle" idx="6"/>
          </p:nvPr>
        </p:nvSpPr>
        <p:spPr>
          <a:xfrm>
            <a:off x="3373200" y="1993103"/>
            <a:ext cx="2397600" cy="8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IDENTIFICAR LA </a:t>
            </a:r>
            <a:r>
              <a:rPr lang="en" sz="1200" dirty="0"/>
              <a:t>RELACIÓN DE COMUNIDAD Y PROMOCIÓN DE LA SALUD.</a:t>
            </a:r>
            <a:endParaRPr sz="1200" dirty="0"/>
          </a:p>
        </p:txBody>
      </p:sp>
      <p:sp>
        <p:nvSpPr>
          <p:cNvPr id="249" name="Google Shape;249;p32"/>
          <p:cNvSpPr txBox="1">
            <a:spLocks noGrp="1"/>
          </p:cNvSpPr>
          <p:nvPr>
            <p:ph type="title" idx="8"/>
          </p:nvPr>
        </p:nvSpPr>
        <p:spPr>
          <a:xfrm>
            <a:off x="6026400" y="1508295"/>
            <a:ext cx="109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03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250" name="Google Shape;250;p32"/>
          <p:cNvSpPr txBox="1">
            <a:spLocks noGrp="1"/>
          </p:cNvSpPr>
          <p:nvPr>
            <p:ph type="subTitle" idx="9"/>
          </p:nvPr>
        </p:nvSpPr>
        <p:spPr>
          <a:xfrm>
            <a:off x="6026399" y="1993103"/>
            <a:ext cx="2687797" cy="8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dirty="0"/>
              <a:t>RECONOCER LA MPORTANCIA DE PREVENCIÓN </a:t>
            </a:r>
            <a:r>
              <a:rPr lang="es-PE" dirty="0"/>
              <a:t>.</a:t>
            </a:r>
            <a:endParaRPr dirty="0"/>
          </a:p>
        </p:txBody>
      </p:sp>
      <p:grpSp>
        <p:nvGrpSpPr>
          <p:cNvPr id="251" name="Google Shape;251;p32"/>
          <p:cNvGrpSpPr/>
          <p:nvPr/>
        </p:nvGrpSpPr>
        <p:grpSpPr>
          <a:xfrm rot="-8240807">
            <a:off x="7907460" y="16493"/>
            <a:ext cx="900027" cy="1511180"/>
            <a:chOff x="1779425" y="1937525"/>
            <a:chExt cx="310975" cy="522100"/>
          </a:xfrm>
        </p:grpSpPr>
        <p:sp>
          <p:nvSpPr>
            <p:cNvPr id="252" name="Google Shape;252;p32"/>
            <p:cNvSpPr/>
            <p:nvPr/>
          </p:nvSpPr>
          <p:spPr>
            <a:xfrm>
              <a:off x="1805700" y="1937525"/>
              <a:ext cx="136700" cy="302700"/>
            </a:xfrm>
            <a:custGeom>
              <a:avLst/>
              <a:gdLst/>
              <a:ahLst/>
              <a:cxnLst/>
              <a:rect l="l" t="t" r="r" b="b"/>
              <a:pathLst>
                <a:path w="5468" h="12108" extrusionOk="0">
                  <a:moveTo>
                    <a:pt x="3976" y="1"/>
                  </a:moveTo>
                  <a:cubicBezTo>
                    <a:pt x="2637" y="1"/>
                    <a:pt x="0" y="7975"/>
                    <a:pt x="890" y="10333"/>
                  </a:cubicBezTo>
                  <a:cubicBezTo>
                    <a:pt x="1362" y="11588"/>
                    <a:pt x="2192" y="12108"/>
                    <a:pt x="2981" y="12108"/>
                  </a:cubicBezTo>
                  <a:cubicBezTo>
                    <a:pt x="3458" y="12108"/>
                    <a:pt x="3920" y="11918"/>
                    <a:pt x="4280" y="11585"/>
                  </a:cubicBezTo>
                  <a:cubicBezTo>
                    <a:pt x="4671" y="11227"/>
                    <a:pt x="5205" y="10513"/>
                    <a:pt x="5299" y="9648"/>
                  </a:cubicBezTo>
                  <a:cubicBezTo>
                    <a:pt x="5467" y="8081"/>
                    <a:pt x="5335" y="2154"/>
                    <a:pt x="4362" y="303"/>
                  </a:cubicBezTo>
                  <a:cubicBezTo>
                    <a:pt x="4253" y="96"/>
                    <a:pt x="4123" y="1"/>
                    <a:pt x="3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1779425" y="2063500"/>
              <a:ext cx="112700" cy="396125"/>
            </a:xfrm>
            <a:custGeom>
              <a:avLst/>
              <a:gdLst/>
              <a:ahLst/>
              <a:cxnLst/>
              <a:rect l="l" t="t" r="r" b="b"/>
              <a:pathLst>
                <a:path w="4508" h="15845" extrusionOk="0">
                  <a:moveTo>
                    <a:pt x="4430" y="0"/>
                  </a:moveTo>
                  <a:cubicBezTo>
                    <a:pt x="4384" y="0"/>
                    <a:pt x="4334" y="33"/>
                    <a:pt x="4334" y="93"/>
                  </a:cubicBezTo>
                  <a:cubicBezTo>
                    <a:pt x="4244" y="4835"/>
                    <a:pt x="3125" y="9502"/>
                    <a:pt x="1048" y="13764"/>
                  </a:cubicBezTo>
                  <a:cubicBezTo>
                    <a:pt x="721" y="14435"/>
                    <a:pt x="373" y="15088"/>
                    <a:pt x="0" y="15734"/>
                  </a:cubicBezTo>
                  <a:lnTo>
                    <a:pt x="136" y="15845"/>
                  </a:lnTo>
                  <a:cubicBezTo>
                    <a:pt x="2224" y="12222"/>
                    <a:pt x="3602" y="8229"/>
                    <a:pt x="4194" y="4085"/>
                  </a:cubicBezTo>
                  <a:cubicBezTo>
                    <a:pt x="4380" y="2758"/>
                    <a:pt x="4484" y="1420"/>
                    <a:pt x="4506" y="78"/>
                  </a:cubicBezTo>
                  <a:cubicBezTo>
                    <a:pt x="4507" y="25"/>
                    <a:pt x="4470" y="0"/>
                    <a:pt x="4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1869275" y="2180625"/>
              <a:ext cx="221125" cy="191450"/>
            </a:xfrm>
            <a:custGeom>
              <a:avLst/>
              <a:gdLst/>
              <a:ahLst/>
              <a:cxnLst/>
              <a:rect l="l" t="t" r="r" b="b"/>
              <a:pathLst>
                <a:path w="8845" h="7658" extrusionOk="0">
                  <a:moveTo>
                    <a:pt x="7307" y="1"/>
                  </a:moveTo>
                  <a:cubicBezTo>
                    <a:pt x="7263" y="1"/>
                    <a:pt x="7214" y="6"/>
                    <a:pt x="7161" y="17"/>
                  </a:cubicBezTo>
                  <a:cubicBezTo>
                    <a:pt x="5479" y="376"/>
                    <a:pt x="2300" y="2941"/>
                    <a:pt x="1349" y="3831"/>
                  </a:cubicBezTo>
                  <a:cubicBezTo>
                    <a:pt x="1030" y="4129"/>
                    <a:pt x="1" y="5226"/>
                    <a:pt x="65" y="6001"/>
                  </a:cubicBezTo>
                  <a:cubicBezTo>
                    <a:pt x="137" y="6850"/>
                    <a:pt x="668" y="7657"/>
                    <a:pt x="1724" y="7657"/>
                  </a:cubicBezTo>
                  <a:cubicBezTo>
                    <a:pt x="1994" y="7657"/>
                    <a:pt x="2298" y="7605"/>
                    <a:pt x="2637" y="7486"/>
                  </a:cubicBezTo>
                  <a:cubicBezTo>
                    <a:pt x="4751" y="6757"/>
                    <a:pt x="8844" y="1"/>
                    <a:pt x="7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1806800" y="2275025"/>
              <a:ext cx="164175" cy="130400"/>
            </a:xfrm>
            <a:custGeom>
              <a:avLst/>
              <a:gdLst/>
              <a:ahLst/>
              <a:cxnLst/>
              <a:rect l="l" t="t" r="r" b="b"/>
              <a:pathLst>
                <a:path w="6567" h="5216" extrusionOk="0">
                  <a:moveTo>
                    <a:pt x="6440" y="1"/>
                  </a:moveTo>
                  <a:cubicBezTo>
                    <a:pt x="6418" y="1"/>
                    <a:pt x="6396" y="9"/>
                    <a:pt x="6378" y="30"/>
                  </a:cubicBezTo>
                  <a:lnTo>
                    <a:pt x="6378" y="33"/>
                  </a:lnTo>
                  <a:cubicBezTo>
                    <a:pt x="5517" y="1038"/>
                    <a:pt x="4405" y="1870"/>
                    <a:pt x="3368" y="2684"/>
                  </a:cubicBezTo>
                  <a:cubicBezTo>
                    <a:pt x="2310" y="3517"/>
                    <a:pt x="1233" y="4356"/>
                    <a:pt x="82" y="5059"/>
                  </a:cubicBezTo>
                  <a:cubicBezTo>
                    <a:pt x="1" y="5107"/>
                    <a:pt x="58" y="5216"/>
                    <a:pt x="136" y="5216"/>
                  </a:cubicBezTo>
                  <a:cubicBezTo>
                    <a:pt x="151" y="5216"/>
                    <a:pt x="167" y="5212"/>
                    <a:pt x="182" y="5203"/>
                  </a:cubicBezTo>
                  <a:cubicBezTo>
                    <a:pt x="1352" y="4489"/>
                    <a:pt x="2449" y="3631"/>
                    <a:pt x="3526" y="2781"/>
                  </a:cubicBezTo>
                  <a:cubicBezTo>
                    <a:pt x="4555" y="1970"/>
                    <a:pt x="5657" y="1145"/>
                    <a:pt x="6510" y="144"/>
                  </a:cubicBezTo>
                  <a:cubicBezTo>
                    <a:pt x="6567" y="80"/>
                    <a:pt x="6506" y="1"/>
                    <a:pt x="6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2"/>
          <p:cNvSpPr/>
          <p:nvPr/>
        </p:nvSpPr>
        <p:spPr>
          <a:xfrm>
            <a:off x="7429800" y="4241375"/>
            <a:ext cx="365278" cy="362621"/>
          </a:xfrm>
          <a:custGeom>
            <a:avLst/>
            <a:gdLst/>
            <a:ahLst/>
            <a:cxnLst/>
            <a:rect l="l" t="t" r="r" b="b"/>
            <a:pathLst>
              <a:path w="4833" h="4798" extrusionOk="0">
                <a:moveTo>
                  <a:pt x="2417" y="1"/>
                </a:moveTo>
                <a:cubicBezTo>
                  <a:pt x="2389" y="1"/>
                  <a:pt x="2361" y="19"/>
                  <a:pt x="2357" y="55"/>
                </a:cubicBezTo>
                <a:cubicBezTo>
                  <a:pt x="2289" y="708"/>
                  <a:pt x="2203" y="1160"/>
                  <a:pt x="2038" y="1486"/>
                </a:cubicBezTo>
                <a:cubicBezTo>
                  <a:pt x="1690" y="1375"/>
                  <a:pt x="1310" y="1113"/>
                  <a:pt x="801" y="700"/>
                </a:cubicBezTo>
                <a:cubicBezTo>
                  <a:pt x="788" y="689"/>
                  <a:pt x="775" y="684"/>
                  <a:pt x="762" y="684"/>
                </a:cubicBezTo>
                <a:cubicBezTo>
                  <a:pt x="718" y="684"/>
                  <a:pt x="679" y="741"/>
                  <a:pt x="718" y="783"/>
                </a:cubicBezTo>
                <a:cubicBezTo>
                  <a:pt x="1131" y="1292"/>
                  <a:pt x="1389" y="1673"/>
                  <a:pt x="1504" y="2021"/>
                </a:cubicBezTo>
                <a:cubicBezTo>
                  <a:pt x="1177" y="2186"/>
                  <a:pt x="725" y="2272"/>
                  <a:pt x="72" y="2340"/>
                </a:cubicBezTo>
                <a:cubicBezTo>
                  <a:pt x="1" y="2347"/>
                  <a:pt x="1" y="2451"/>
                  <a:pt x="72" y="2458"/>
                </a:cubicBezTo>
                <a:cubicBezTo>
                  <a:pt x="725" y="2526"/>
                  <a:pt x="1177" y="2612"/>
                  <a:pt x="1504" y="2778"/>
                </a:cubicBezTo>
                <a:cubicBezTo>
                  <a:pt x="1392" y="3125"/>
                  <a:pt x="1131" y="3506"/>
                  <a:pt x="718" y="4015"/>
                </a:cubicBezTo>
                <a:cubicBezTo>
                  <a:pt x="684" y="4060"/>
                  <a:pt x="721" y="4114"/>
                  <a:pt x="765" y="4114"/>
                </a:cubicBezTo>
                <a:cubicBezTo>
                  <a:pt x="777" y="4114"/>
                  <a:pt x="789" y="4110"/>
                  <a:pt x="801" y="4101"/>
                </a:cubicBezTo>
                <a:cubicBezTo>
                  <a:pt x="1310" y="3689"/>
                  <a:pt x="1690" y="3427"/>
                  <a:pt x="2038" y="3312"/>
                </a:cubicBezTo>
                <a:cubicBezTo>
                  <a:pt x="2203" y="3638"/>
                  <a:pt x="2289" y="4094"/>
                  <a:pt x="2357" y="4743"/>
                </a:cubicBezTo>
                <a:cubicBezTo>
                  <a:pt x="2361" y="4779"/>
                  <a:pt x="2389" y="4797"/>
                  <a:pt x="2417" y="4797"/>
                </a:cubicBezTo>
                <a:cubicBezTo>
                  <a:pt x="2444" y="4797"/>
                  <a:pt x="2472" y="4779"/>
                  <a:pt x="2476" y="4743"/>
                </a:cubicBezTo>
                <a:cubicBezTo>
                  <a:pt x="2544" y="4094"/>
                  <a:pt x="2630" y="3638"/>
                  <a:pt x="2795" y="3312"/>
                </a:cubicBezTo>
                <a:cubicBezTo>
                  <a:pt x="3143" y="3427"/>
                  <a:pt x="3523" y="3689"/>
                  <a:pt x="4033" y="4101"/>
                </a:cubicBezTo>
                <a:cubicBezTo>
                  <a:pt x="4044" y="4110"/>
                  <a:pt x="4057" y="4114"/>
                  <a:pt x="4068" y="4114"/>
                </a:cubicBezTo>
                <a:cubicBezTo>
                  <a:pt x="4112" y="4114"/>
                  <a:pt x="4149" y="4060"/>
                  <a:pt x="4115" y="4015"/>
                </a:cubicBezTo>
                <a:cubicBezTo>
                  <a:pt x="3703" y="3506"/>
                  <a:pt x="3444" y="3125"/>
                  <a:pt x="3330" y="2778"/>
                </a:cubicBezTo>
                <a:cubicBezTo>
                  <a:pt x="3656" y="2612"/>
                  <a:pt x="4112" y="2526"/>
                  <a:pt x="4761" y="2458"/>
                </a:cubicBezTo>
                <a:cubicBezTo>
                  <a:pt x="4833" y="2451"/>
                  <a:pt x="4833" y="2347"/>
                  <a:pt x="4761" y="2340"/>
                </a:cubicBezTo>
                <a:cubicBezTo>
                  <a:pt x="4112" y="2272"/>
                  <a:pt x="3656" y="2186"/>
                  <a:pt x="3330" y="2021"/>
                </a:cubicBezTo>
                <a:cubicBezTo>
                  <a:pt x="3444" y="1673"/>
                  <a:pt x="3703" y="1292"/>
                  <a:pt x="4115" y="783"/>
                </a:cubicBezTo>
                <a:cubicBezTo>
                  <a:pt x="4154" y="741"/>
                  <a:pt x="4116" y="684"/>
                  <a:pt x="4071" y="684"/>
                </a:cubicBezTo>
                <a:cubicBezTo>
                  <a:pt x="4058" y="684"/>
                  <a:pt x="4045" y="689"/>
                  <a:pt x="4033" y="700"/>
                </a:cubicBezTo>
                <a:cubicBezTo>
                  <a:pt x="3523" y="1113"/>
                  <a:pt x="3143" y="1371"/>
                  <a:pt x="2795" y="1486"/>
                </a:cubicBezTo>
                <a:cubicBezTo>
                  <a:pt x="2630" y="1160"/>
                  <a:pt x="2544" y="708"/>
                  <a:pt x="2476" y="55"/>
                </a:cubicBezTo>
                <a:cubicBezTo>
                  <a:pt x="2472" y="19"/>
                  <a:pt x="2444" y="1"/>
                  <a:pt x="24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762106" y="2841835"/>
            <a:ext cx="2355494" cy="1053127"/>
          </a:xfrm>
        </p:spPr>
        <p:txBody>
          <a:bodyPr/>
          <a:lstStyle/>
          <a:p>
            <a:r>
              <a:rPr lang="es-PE" dirty="0"/>
              <a:t>       </a:t>
            </a:r>
            <a:r>
              <a:rPr lang="es-PE" b="1" dirty="0"/>
              <a:t>RECONOCER LA IMPORTANCIA DE PROMOCIÓN DE LA SALUD.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/>
          <p:nvPr/>
        </p:nvSpPr>
        <p:spPr>
          <a:xfrm>
            <a:off x="0" y="0"/>
            <a:ext cx="6253350" cy="5143508"/>
          </a:xfrm>
          <a:custGeom>
            <a:avLst/>
            <a:gdLst/>
            <a:ahLst/>
            <a:cxnLst/>
            <a:rect l="l" t="t" r="r" b="b"/>
            <a:pathLst>
              <a:path w="58880" h="48430" extrusionOk="0">
                <a:moveTo>
                  <a:pt x="58879" y="0"/>
                </a:moveTo>
                <a:lnTo>
                  <a:pt x="0" y="22"/>
                </a:lnTo>
                <a:lnTo>
                  <a:pt x="0" y="48430"/>
                </a:lnTo>
                <a:lnTo>
                  <a:pt x="44505" y="48430"/>
                </a:lnTo>
                <a:cubicBezTo>
                  <a:pt x="45800" y="44638"/>
                  <a:pt x="50736" y="42884"/>
                  <a:pt x="51640" y="38984"/>
                </a:cubicBezTo>
                <a:cubicBezTo>
                  <a:pt x="52558" y="35020"/>
                  <a:pt x="48763" y="30927"/>
                  <a:pt x="50101" y="27081"/>
                </a:cubicBezTo>
                <a:cubicBezTo>
                  <a:pt x="50869" y="24875"/>
                  <a:pt x="53139" y="23480"/>
                  <a:pt x="54051" y="21327"/>
                </a:cubicBezTo>
                <a:cubicBezTo>
                  <a:pt x="55206" y="18597"/>
                  <a:pt x="53903" y="15530"/>
                  <a:pt x="53523" y="12592"/>
                </a:cubicBezTo>
                <a:cubicBezTo>
                  <a:pt x="52903" y="7785"/>
                  <a:pt x="55016" y="2953"/>
                  <a:pt x="588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4"/>
          <p:cNvSpPr/>
          <p:nvPr/>
        </p:nvSpPr>
        <p:spPr>
          <a:xfrm>
            <a:off x="4796725" y="-733375"/>
            <a:ext cx="1178400" cy="1178400"/>
          </a:xfrm>
          <a:prstGeom prst="donut">
            <a:avLst>
              <a:gd name="adj" fmla="val 118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4"/>
          <p:cNvSpPr/>
          <p:nvPr/>
        </p:nvSpPr>
        <p:spPr>
          <a:xfrm>
            <a:off x="5324625" y="-733375"/>
            <a:ext cx="1178400" cy="1178400"/>
          </a:xfrm>
          <a:prstGeom prst="donut">
            <a:avLst>
              <a:gd name="adj" fmla="val 118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4"/>
          <p:cNvSpPr/>
          <p:nvPr/>
        </p:nvSpPr>
        <p:spPr>
          <a:xfrm flipH="1">
            <a:off x="4292394" y="3745175"/>
            <a:ext cx="4851606" cy="1424493"/>
          </a:xfrm>
          <a:custGeom>
            <a:avLst/>
            <a:gdLst/>
            <a:ahLst/>
            <a:cxnLst/>
            <a:rect l="l" t="t" r="r" b="b"/>
            <a:pathLst>
              <a:path w="50651" h="14871" extrusionOk="0">
                <a:moveTo>
                  <a:pt x="1" y="1"/>
                </a:moveTo>
                <a:lnTo>
                  <a:pt x="1" y="14870"/>
                </a:lnTo>
                <a:lnTo>
                  <a:pt x="50651" y="14870"/>
                </a:lnTo>
                <a:cubicBezTo>
                  <a:pt x="50651" y="14870"/>
                  <a:pt x="39824" y="4531"/>
                  <a:pt x="32341" y="4531"/>
                </a:cubicBezTo>
                <a:cubicBezTo>
                  <a:pt x="24020" y="4531"/>
                  <a:pt x="26868" y="10783"/>
                  <a:pt x="15444" y="10783"/>
                </a:cubicBezTo>
                <a:cubicBezTo>
                  <a:pt x="14811" y="10783"/>
                  <a:pt x="14135" y="10764"/>
                  <a:pt x="13410" y="10723"/>
                </a:cubicBezTo>
                <a:cubicBezTo>
                  <a:pt x="9270" y="10490"/>
                  <a:pt x="5052" y="4668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34"/>
          <p:cNvGrpSpPr/>
          <p:nvPr/>
        </p:nvGrpSpPr>
        <p:grpSpPr>
          <a:xfrm flipH="1">
            <a:off x="5744152" y="3701851"/>
            <a:ext cx="989754" cy="1511138"/>
            <a:chOff x="2497425" y="1903575"/>
            <a:chExt cx="404675" cy="617850"/>
          </a:xfrm>
        </p:grpSpPr>
        <p:sp>
          <p:nvSpPr>
            <p:cNvPr id="294" name="Google Shape;294;p34"/>
            <p:cNvSpPr/>
            <p:nvPr/>
          </p:nvSpPr>
          <p:spPr>
            <a:xfrm>
              <a:off x="2497425" y="2078875"/>
              <a:ext cx="299550" cy="442550"/>
            </a:xfrm>
            <a:custGeom>
              <a:avLst/>
              <a:gdLst/>
              <a:ahLst/>
              <a:cxnLst/>
              <a:rect l="l" t="t" r="r" b="b"/>
              <a:pathLst>
                <a:path w="11982" h="17702" extrusionOk="0">
                  <a:moveTo>
                    <a:pt x="11759" y="1"/>
                  </a:moveTo>
                  <a:cubicBezTo>
                    <a:pt x="11688" y="1"/>
                    <a:pt x="11621" y="40"/>
                    <a:pt x="11602" y="131"/>
                  </a:cubicBezTo>
                  <a:cubicBezTo>
                    <a:pt x="10404" y="5996"/>
                    <a:pt x="7222" y="11388"/>
                    <a:pt x="2716" y="15323"/>
                  </a:cubicBezTo>
                  <a:cubicBezTo>
                    <a:pt x="1855" y="16073"/>
                    <a:pt x="947" y="16765"/>
                    <a:pt x="0" y="17397"/>
                  </a:cubicBezTo>
                  <a:lnTo>
                    <a:pt x="341" y="17701"/>
                  </a:lnTo>
                  <a:cubicBezTo>
                    <a:pt x="4714" y="14659"/>
                    <a:pt x="8398" y="10100"/>
                    <a:pt x="10440" y="5171"/>
                  </a:cubicBezTo>
                  <a:cubicBezTo>
                    <a:pt x="11100" y="3574"/>
                    <a:pt x="11605" y="1921"/>
                    <a:pt x="11953" y="227"/>
                  </a:cubicBezTo>
                  <a:cubicBezTo>
                    <a:pt x="11981" y="90"/>
                    <a:pt x="11866" y="1"/>
                    <a:pt x="117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2638775" y="2031000"/>
              <a:ext cx="100450" cy="226925"/>
            </a:xfrm>
            <a:custGeom>
              <a:avLst/>
              <a:gdLst/>
              <a:ahLst/>
              <a:cxnLst/>
              <a:rect l="l" t="t" r="r" b="b"/>
              <a:pathLst>
                <a:path w="4018" h="9077" extrusionOk="0">
                  <a:moveTo>
                    <a:pt x="1995" y="1"/>
                  </a:moveTo>
                  <a:lnTo>
                    <a:pt x="1995" y="1"/>
                  </a:lnTo>
                  <a:cubicBezTo>
                    <a:pt x="1995" y="1"/>
                    <a:pt x="0" y="3710"/>
                    <a:pt x="3652" y="9077"/>
                  </a:cubicBezTo>
                  <a:cubicBezTo>
                    <a:pt x="3652" y="9077"/>
                    <a:pt x="4018" y="8069"/>
                    <a:pt x="3907" y="5192"/>
                  </a:cubicBezTo>
                  <a:cubicBezTo>
                    <a:pt x="3792" y="2200"/>
                    <a:pt x="1995" y="1"/>
                    <a:pt x="1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2722525" y="1903575"/>
              <a:ext cx="109275" cy="231950"/>
            </a:xfrm>
            <a:custGeom>
              <a:avLst/>
              <a:gdLst/>
              <a:ahLst/>
              <a:cxnLst/>
              <a:rect l="l" t="t" r="r" b="b"/>
              <a:pathLst>
                <a:path w="4371" h="9278" extrusionOk="0">
                  <a:moveTo>
                    <a:pt x="2964" y="0"/>
                  </a:moveTo>
                  <a:cubicBezTo>
                    <a:pt x="2964" y="0"/>
                    <a:pt x="1" y="3197"/>
                    <a:pt x="2261" y="9277"/>
                  </a:cubicBezTo>
                  <a:cubicBezTo>
                    <a:pt x="2261" y="9277"/>
                    <a:pt x="3215" y="8330"/>
                    <a:pt x="3739" y="5901"/>
                  </a:cubicBezTo>
                  <a:cubicBezTo>
                    <a:pt x="4370" y="2974"/>
                    <a:pt x="2964" y="0"/>
                    <a:pt x="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2698050" y="2203650"/>
              <a:ext cx="204050" cy="107650"/>
            </a:xfrm>
            <a:custGeom>
              <a:avLst/>
              <a:gdLst/>
              <a:ahLst/>
              <a:cxnLst/>
              <a:rect l="l" t="t" r="r" b="b"/>
              <a:pathLst>
                <a:path w="8162" h="4306" extrusionOk="0">
                  <a:moveTo>
                    <a:pt x="8130" y="0"/>
                  </a:moveTo>
                  <a:cubicBezTo>
                    <a:pt x="7815" y="0"/>
                    <a:pt x="5172" y="51"/>
                    <a:pt x="2899" y="1704"/>
                  </a:cubicBezTo>
                  <a:cubicBezTo>
                    <a:pt x="571" y="3394"/>
                    <a:pt x="0" y="4305"/>
                    <a:pt x="0" y="4305"/>
                  </a:cubicBezTo>
                  <a:cubicBezTo>
                    <a:pt x="6475" y="3857"/>
                    <a:pt x="8162" y="0"/>
                    <a:pt x="8162" y="0"/>
                  </a:cubicBezTo>
                  <a:cubicBezTo>
                    <a:pt x="8162" y="0"/>
                    <a:pt x="8151" y="0"/>
                    <a:pt x="8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2583875" y="2196025"/>
              <a:ext cx="103525" cy="214000"/>
            </a:xfrm>
            <a:custGeom>
              <a:avLst/>
              <a:gdLst/>
              <a:ahLst/>
              <a:cxnLst/>
              <a:rect l="l" t="t" r="r" b="b"/>
              <a:pathLst>
                <a:path w="4141" h="8560" extrusionOk="0">
                  <a:moveTo>
                    <a:pt x="2749" y="1"/>
                  </a:moveTo>
                  <a:cubicBezTo>
                    <a:pt x="2749" y="1"/>
                    <a:pt x="1" y="2300"/>
                    <a:pt x="1712" y="8560"/>
                  </a:cubicBezTo>
                  <a:cubicBezTo>
                    <a:pt x="1712" y="8560"/>
                    <a:pt x="2447" y="8165"/>
                    <a:pt x="3276" y="5407"/>
                  </a:cubicBezTo>
                  <a:cubicBezTo>
                    <a:pt x="4140" y="2540"/>
                    <a:pt x="2749" y="1"/>
                    <a:pt x="27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2569000" y="2392750"/>
              <a:ext cx="205750" cy="73400"/>
            </a:xfrm>
            <a:custGeom>
              <a:avLst/>
              <a:gdLst/>
              <a:ahLst/>
              <a:cxnLst/>
              <a:rect l="l" t="t" r="r" b="b"/>
              <a:pathLst>
                <a:path w="8230" h="2936" extrusionOk="0">
                  <a:moveTo>
                    <a:pt x="6081" y="0"/>
                  </a:moveTo>
                  <a:cubicBezTo>
                    <a:pt x="5128" y="0"/>
                    <a:pt x="3964" y="168"/>
                    <a:pt x="2816" y="759"/>
                  </a:cubicBezTo>
                  <a:cubicBezTo>
                    <a:pt x="255" y="2079"/>
                    <a:pt x="0" y="2872"/>
                    <a:pt x="0" y="2872"/>
                  </a:cubicBezTo>
                  <a:cubicBezTo>
                    <a:pt x="517" y="2915"/>
                    <a:pt x="1003" y="2935"/>
                    <a:pt x="1461" y="2935"/>
                  </a:cubicBezTo>
                  <a:cubicBezTo>
                    <a:pt x="6738" y="2935"/>
                    <a:pt x="8229" y="293"/>
                    <a:pt x="8229" y="293"/>
                  </a:cubicBezTo>
                  <a:cubicBezTo>
                    <a:pt x="8229" y="293"/>
                    <a:pt x="7339" y="0"/>
                    <a:pt x="6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34"/>
          <p:cNvSpPr/>
          <p:nvPr/>
        </p:nvSpPr>
        <p:spPr>
          <a:xfrm>
            <a:off x="6253350" y="2449988"/>
            <a:ext cx="282151" cy="243522"/>
          </a:xfrm>
          <a:custGeom>
            <a:avLst/>
            <a:gdLst/>
            <a:ahLst/>
            <a:cxnLst/>
            <a:rect l="l" t="t" r="r" b="b"/>
            <a:pathLst>
              <a:path w="5838" h="5039" extrusionOk="0">
                <a:moveTo>
                  <a:pt x="1562" y="1"/>
                </a:moveTo>
                <a:cubicBezTo>
                  <a:pt x="1405" y="1"/>
                  <a:pt x="1256" y="26"/>
                  <a:pt x="1120" y="70"/>
                </a:cubicBezTo>
                <a:cubicBezTo>
                  <a:pt x="424" y="289"/>
                  <a:pt x="1" y="959"/>
                  <a:pt x="58" y="1731"/>
                </a:cubicBezTo>
                <a:cubicBezTo>
                  <a:pt x="69" y="1856"/>
                  <a:pt x="90" y="1978"/>
                  <a:pt x="130" y="2100"/>
                </a:cubicBezTo>
                <a:cubicBezTo>
                  <a:pt x="141" y="2136"/>
                  <a:pt x="151" y="2172"/>
                  <a:pt x="166" y="2208"/>
                </a:cubicBezTo>
                <a:cubicBezTo>
                  <a:pt x="589" y="3402"/>
                  <a:pt x="2121" y="4590"/>
                  <a:pt x="2584" y="4927"/>
                </a:cubicBezTo>
                <a:cubicBezTo>
                  <a:pt x="2680" y="4999"/>
                  <a:pt x="2795" y="5038"/>
                  <a:pt x="2917" y="5038"/>
                </a:cubicBezTo>
                <a:cubicBezTo>
                  <a:pt x="3039" y="5038"/>
                  <a:pt x="3154" y="4999"/>
                  <a:pt x="3254" y="4927"/>
                </a:cubicBezTo>
                <a:cubicBezTo>
                  <a:pt x="3714" y="4593"/>
                  <a:pt x="5245" y="3406"/>
                  <a:pt x="5669" y="2211"/>
                </a:cubicBezTo>
                <a:cubicBezTo>
                  <a:pt x="5683" y="2172"/>
                  <a:pt x="5694" y="2136"/>
                  <a:pt x="5708" y="2100"/>
                </a:cubicBezTo>
                <a:cubicBezTo>
                  <a:pt x="5744" y="1978"/>
                  <a:pt x="5765" y="1856"/>
                  <a:pt x="5776" y="1731"/>
                </a:cubicBezTo>
                <a:cubicBezTo>
                  <a:pt x="5837" y="959"/>
                  <a:pt x="5410" y="292"/>
                  <a:pt x="4718" y="70"/>
                </a:cubicBezTo>
                <a:cubicBezTo>
                  <a:pt x="4582" y="26"/>
                  <a:pt x="4433" y="1"/>
                  <a:pt x="4276" y="1"/>
                </a:cubicBezTo>
                <a:cubicBezTo>
                  <a:pt x="3829" y="1"/>
                  <a:pt x="3324" y="206"/>
                  <a:pt x="2917" y="769"/>
                </a:cubicBezTo>
                <a:cubicBezTo>
                  <a:pt x="2513" y="206"/>
                  <a:pt x="2009" y="1"/>
                  <a:pt x="15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74074FF-0794-9E6A-1C25-897692B58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94" y="202974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EQUIPO BÁSICO DE SALUD.</a:t>
            </a:r>
            <a:endParaRPr dirty="0"/>
          </a:p>
        </p:txBody>
      </p:sp>
      <p:graphicFrame>
        <p:nvGraphicFramePr>
          <p:cNvPr id="306" name="Google Shape;306;p35"/>
          <p:cNvGraphicFramePr/>
          <p:nvPr>
            <p:extLst>
              <p:ext uri="{D42A27DB-BD31-4B8C-83A1-F6EECF244321}">
                <p14:modId xmlns:p14="http://schemas.microsoft.com/office/powerpoint/2010/main" val="1963657179"/>
              </p:ext>
            </p:extLst>
          </p:nvPr>
        </p:nvGraphicFramePr>
        <p:xfrm>
          <a:off x="720000" y="1795130"/>
          <a:ext cx="5759625" cy="2670300"/>
        </p:xfrm>
        <a:graphic>
          <a:graphicData uri="http://schemas.openxmlformats.org/drawingml/2006/table">
            <a:tbl>
              <a:tblPr>
                <a:noFill/>
                <a:tableStyleId>{7E8784DE-2AB9-42D8-9935-9DEC30C07248}</a:tableStyleId>
              </a:tblPr>
              <a:tblGrid>
                <a:gridCol w="1013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dirty="0"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MÉDICO GENERAL.</a:t>
                      </a:r>
                      <a:endParaRPr sz="12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74300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dirty="0"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OBSTETRA.</a:t>
                      </a:r>
                      <a:endParaRPr sz="12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74300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dirty="0"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ENFERMERA.</a:t>
                      </a:r>
                      <a:endParaRPr sz="12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74300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dirty="0"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TÉCNICO DE ENFERMERIA..</a:t>
                      </a:r>
                      <a:endParaRPr sz="12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74300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7" name="Google Shape;307;p35"/>
          <p:cNvSpPr txBox="1"/>
          <p:nvPr/>
        </p:nvSpPr>
        <p:spPr>
          <a:xfrm>
            <a:off x="713225" y="1255425"/>
            <a:ext cx="7704000" cy="57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7030A0"/>
                </a:solidFill>
                <a:latin typeface="Aharoni" panose="02010803020104030203" pitchFamily="2" charset="-79"/>
                <a:ea typeface="Poppins"/>
                <a:cs typeface="Aharoni" panose="02010803020104030203" pitchFamily="2" charset="-79"/>
                <a:sym typeface="Poppins"/>
              </a:rPr>
              <a:t>ESTÁ CONFORMADO POR LOS SIGUIENTES:</a:t>
            </a:r>
            <a:endParaRPr sz="1200" dirty="0">
              <a:solidFill>
                <a:srgbClr val="7030A0"/>
              </a:solidFill>
              <a:latin typeface="Aharoni" panose="02010803020104030203" pitchFamily="2" charset="-79"/>
              <a:ea typeface="Poppins"/>
              <a:cs typeface="Aharoni" panose="02010803020104030203" pitchFamily="2" charset="-79"/>
              <a:sym typeface="Poppins"/>
            </a:endParaRPr>
          </a:p>
        </p:txBody>
      </p:sp>
      <p:sp>
        <p:nvSpPr>
          <p:cNvPr id="308" name="Google Shape;308;p35"/>
          <p:cNvSpPr/>
          <p:nvPr/>
        </p:nvSpPr>
        <p:spPr>
          <a:xfrm rot="10800000" flipH="1">
            <a:off x="3481049" y="3298589"/>
            <a:ext cx="5663168" cy="1844911"/>
          </a:xfrm>
          <a:custGeom>
            <a:avLst/>
            <a:gdLst/>
            <a:ahLst/>
            <a:cxnLst/>
            <a:rect l="l" t="t" r="r" b="b"/>
            <a:pathLst>
              <a:path w="95593" h="31143" extrusionOk="0">
                <a:moveTo>
                  <a:pt x="1" y="1"/>
                </a:moveTo>
                <a:lnTo>
                  <a:pt x="24474" y="6856"/>
                </a:lnTo>
                <a:cubicBezTo>
                  <a:pt x="28151" y="7886"/>
                  <a:pt x="31853" y="8765"/>
                  <a:pt x="35566" y="9575"/>
                </a:cubicBezTo>
                <a:cubicBezTo>
                  <a:pt x="39533" y="10444"/>
                  <a:pt x="42948" y="12237"/>
                  <a:pt x="45151" y="14666"/>
                </a:cubicBezTo>
                <a:cubicBezTo>
                  <a:pt x="48161" y="17988"/>
                  <a:pt x="53427" y="20104"/>
                  <a:pt x="59224" y="20323"/>
                </a:cubicBezTo>
                <a:lnTo>
                  <a:pt x="68551" y="20675"/>
                </a:lnTo>
                <a:cubicBezTo>
                  <a:pt x="71227" y="20775"/>
                  <a:pt x="73699" y="21668"/>
                  <a:pt x="75292" y="23110"/>
                </a:cubicBezTo>
                <a:lnTo>
                  <a:pt x="81466" y="28699"/>
                </a:lnTo>
                <a:cubicBezTo>
                  <a:pt x="83194" y="30263"/>
                  <a:pt x="85906" y="31143"/>
                  <a:pt x="88716" y="31143"/>
                </a:cubicBezTo>
                <a:cubicBezTo>
                  <a:pt x="89574" y="31143"/>
                  <a:pt x="90441" y="31061"/>
                  <a:pt x="91291" y="30891"/>
                </a:cubicBezTo>
                <a:lnTo>
                  <a:pt x="95593" y="30030"/>
                </a:lnTo>
                <a:lnTo>
                  <a:pt x="955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5"/>
          <p:cNvSpPr/>
          <p:nvPr/>
        </p:nvSpPr>
        <p:spPr>
          <a:xfrm>
            <a:off x="7336025" y="3769975"/>
            <a:ext cx="365278" cy="362621"/>
          </a:xfrm>
          <a:custGeom>
            <a:avLst/>
            <a:gdLst/>
            <a:ahLst/>
            <a:cxnLst/>
            <a:rect l="l" t="t" r="r" b="b"/>
            <a:pathLst>
              <a:path w="4833" h="4798" extrusionOk="0">
                <a:moveTo>
                  <a:pt x="2417" y="1"/>
                </a:moveTo>
                <a:cubicBezTo>
                  <a:pt x="2389" y="1"/>
                  <a:pt x="2361" y="19"/>
                  <a:pt x="2357" y="55"/>
                </a:cubicBezTo>
                <a:cubicBezTo>
                  <a:pt x="2289" y="708"/>
                  <a:pt x="2203" y="1160"/>
                  <a:pt x="2038" y="1486"/>
                </a:cubicBezTo>
                <a:cubicBezTo>
                  <a:pt x="1690" y="1375"/>
                  <a:pt x="1310" y="1113"/>
                  <a:pt x="801" y="700"/>
                </a:cubicBezTo>
                <a:cubicBezTo>
                  <a:pt x="788" y="689"/>
                  <a:pt x="775" y="684"/>
                  <a:pt x="762" y="684"/>
                </a:cubicBezTo>
                <a:cubicBezTo>
                  <a:pt x="718" y="684"/>
                  <a:pt x="679" y="741"/>
                  <a:pt x="718" y="783"/>
                </a:cubicBezTo>
                <a:cubicBezTo>
                  <a:pt x="1131" y="1292"/>
                  <a:pt x="1389" y="1673"/>
                  <a:pt x="1504" y="2021"/>
                </a:cubicBezTo>
                <a:cubicBezTo>
                  <a:pt x="1177" y="2186"/>
                  <a:pt x="725" y="2272"/>
                  <a:pt x="72" y="2340"/>
                </a:cubicBezTo>
                <a:cubicBezTo>
                  <a:pt x="1" y="2347"/>
                  <a:pt x="1" y="2451"/>
                  <a:pt x="72" y="2458"/>
                </a:cubicBezTo>
                <a:cubicBezTo>
                  <a:pt x="725" y="2526"/>
                  <a:pt x="1177" y="2612"/>
                  <a:pt x="1504" y="2778"/>
                </a:cubicBezTo>
                <a:cubicBezTo>
                  <a:pt x="1392" y="3125"/>
                  <a:pt x="1131" y="3506"/>
                  <a:pt x="718" y="4015"/>
                </a:cubicBezTo>
                <a:cubicBezTo>
                  <a:pt x="684" y="4060"/>
                  <a:pt x="721" y="4114"/>
                  <a:pt x="765" y="4114"/>
                </a:cubicBezTo>
                <a:cubicBezTo>
                  <a:pt x="777" y="4114"/>
                  <a:pt x="789" y="4110"/>
                  <a:pt x="801" y="4101"/>
                </a:cubicBezTo>
                <a:cubicBezTo>
                  <a:pt x="1310" y="3689"/>
                  <a:pt x="1690" y="3427"/>
                  <a:pt x="2038" y="3312"/>
                </a:cubicBezTo>
                <a:cubicBezTo>
                  <a:pt x="2203" y="3638"/>
                  <a:pt x="2289" y="4094"/>
                  <a:pt x="2357" y="4743"/>
                </a:cubicBezTo>
                <a:cubicBezTo>
                  <a:pt x="2361" y="4779"/>
                  <a:pt x="2389" y="4797"/>
                  <a:pt x="2417" y="4797"/>
                </a:cubicBezTo>
                <a:cubicBezTo>
                  <a:pt x="2444" y="4797"/>
                  <a:pt x="2472" y="4779"/>
                  <a:pt x="2476" y="4743"/>
                </a:cubicBezTo>
                <a:cubicBezTo>
                  <a:pt x="2544" y="4094"/>
                  <a:pt x="2630" y="3638"/>
                  <a:pt x="2795" y="3312"/>
                </a:cubicBezTo>
                <a:cubicBezTo>
                  <a:pt x="3143" y="3427"/>
                  <a:pt x="3523" y="3689"/>
                  <a:pt x="4033" y="4101"/>
                </a:cubicBezTo>
                <a:cubicBezTo>
                  <a:pt x="4044" y="4110"/>
                  <a:pt x="4057" y="4114"/>
                  <a:pt x="4068" y="4114"/>
                </a:cubicBezTo>
                <a:cubicBezTo>
                  <a:pt x="4112" y="4114"/>
                  <a:pt x="4149" y="4060"/>
                  <a:pt x="4115" y="4015"/>
                </a:cubicBezTo>
                <a:cubicBezTo>
                  <a:pt x="3703" y="3506"/>
                  <a:pt x="3444" y="3125"/>
                  <a:pt x="3330" y="2778"/>
                </a:cubicBezTo>
                <a:cubicBezTo>
                  <a:pt x="3656" y="2612"/>
                  <a:pt x="4112" y="2526"/>
                  <a:pt x="4761" y="2458"/>
                </a:cubicBezTo>
                <a:cubicBezTo>
                  <a:pt x="4833" y="2451"/>
                  <a:pt x="4833" y="2347"/>
                  <a:pt x="4761" y="2340"/>
                </a:cubicBezTo>
                <a:cubicBezTo>
                  <a:pt x="4112" y="2272"/>
                  <a:pt x="3656" y="2186"/>
                  <a:pt x="3330" y="2021"/>
                </a:cubicBezTo>
                <a:cubicBezTo>
                  <a:pt x="3444" y="1673"/>
                  <a:pt x="3703" y="1292"/>
                  <a:pt x="4115" y="783"/>
                </a:cubicBezTo>
                <a:cubicBezTo>
                  <a:pt x="4154" y="741"/>
                  <a:pt x="4116" y="684"/>
                  <a:pt x="4071" y="684"/>
                </a:cubicBezTo>
                <a:cubicBezTo>
                  <a:pt x="4058" y="684"/>
                  <a:pt x="4045" y="689"/>
                  <a:pt x="4033" y="700"/>
                </a:cubicBezTo>
                <a:cubicBezTo>
                  <a:pt x="3523" y="1113"/>
                  <a:pt x="3143" y="1371"/>
                  <a:pt x="2795" y="1486"/>
                </a:cubicBezTo>
                <a:cubicBezTo>
                  <a:pt x="2630" y="1160"/>
                  <a:pt x="2544" y="708"/>
                  <a:pt x="2476" y="55"/>
                </a:cubicBezTo>
                <a:cubicBezTo>
                  <a:pt x="2472" y="19"/>
                  <a:pt x="2444" y="1"/>
                  <a:pt x="24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5"/>
          <p:cNvGrpSpPr/>
          <p:nvPr/>
        </p:nvGrpSpPr>
        <p:grpSpPr>
          <a:xfrm rot="-2559193" flipH="1">
            <a:off x="7907460" y="1122781"/>
            <a:ext cx="900027" cy="1511180"/>
            <a:chOff x="1779425" y="1937525"/>
            <a:chExt cx="310975" cy="522100"/>
          </a:xfrm>
        </p:grpSpPr>
        <p:sp>
          <p:nvSpPr>
            <p:cNvPr id="311" name="Google Shape;311;p35"/>
            <p:cNvSpPr/>
            <p:nvPr/>
          </p:nvSpPr>
          <p:spPr>
            <a:xfrm>
              <a:off x="1805700" y="1937525"/>
              <a:ext cx="136700" cy="302700"/>
            </a:xfrm>
            <a:custGeom>
              <a:avLst/>
              <a:gdLst/>
              <a:ahLst/>
              <a:cxnLst/>
              <a:rect l="l" t="t" r="r" b="b"/>
              <a:pathLst>
                <a:path w="5468" h="12108" extrusionOk="0">
                  <a:moveTo>
                    <a:pt x="3976" y="1"/>
                  </a:moveTo>
                  <a:cubicBezTo>
                    <a:pt x="2637" y="1"/>
                    <a:pt x="0" y="7975"/>
                    <a:pt x="890" y="10333"/>
                  </a:cubicBezTo>
                  <a:cubicBezTo>
                    <a:pt x="1362" y="11588"/>
                    <a:pt x="2192" y="12108"/>
                    <a:pt x="2981" y="12108"/>
                  </a:cubicBezTo>
                  <a:cubicBezTo>
                    <a:pt x="3458" y="12108"/>
                    <a:pt x="3920" y="11918"/>
                    <a:pt x="4280" y="11585"/>
                  </a:cubicBezTo>
                  <a:cubicBezTo>
                    <a:pt x="4671" y="11227"/>
                    <a:pt x="5205" y="10513"/>
                    <a:pt x="5299" y="9648"/>
                  </a:cubicBezTo>
                  <a:cubicBezTo>
                    <a:pt x="5467" y="8081"/>
                    <a:pt x="5335" y="2154"/>
                    <a:pt x="4362" y="303"/>
                  </a:cubicBezTo>
                  <a:cubicBezTo>
                    <a:pt x="4253" y="96"/>
                    <a:pt x="4123" y="1"/>
                    <a:pt x="3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1779425" y="2063500"/>
              <a:ext cx="112700" cy="396125"/>
            </a:xfrm>
            <a:custGeom>
              <a:avLst/>
              <a:gdLst/>
              <a:ahLst/>
              <a:cxnLst/>
              <a:rect l="l" t="t" r="r" b="b"/>
              <a:pathLst>
                <a:path w="4508" h="15845" extrusionOk="0">
                  <a:moveTo>
                    <a:pt x="4430" y="0"/>
                  </a:moveTo>
                  <a:cubicBezTo>
                    <a:pt x="4384" y="0"/>
                    <a:pt x="4334" y="33"/>
                    <a:pt x="4334" y="93"/>
                  </a:cubicBezTo>
                  <a:cubicBezTo>
                    <a:pt x="4244" y="4835"/>
                    <a:pt x="3125" y="9502"/>
                    <a:pt x="1048" y="13764"/>
                  </a:cubicBezTo>
                  <a:cubicBezTo>
                    <a:pt x="721" y="14435"/>
                    <a:pt x="373" y="15088"/>
                    <a:pt x="0" y="15734"/>
                  </a:cubicBezTo>
                  <a:lnTo>
                    <a:pt x="136" y="15845"/>
                  </a:lnTo>
                  <a:cubicBezTo>
                    <a:pt x="2224" y="12222"/>
                    <a:pt x="3602" y="8229"/>
                    <a:pt x="4194" y="4085"/>
                  </a:cubicBezTo>
                  <a:cubicBezTo>
                    <a:pt x="4380" y="2758"/>
                    <a:pt x="4484" y="1420"/>
                    <a:pt x="4506" y="78"/>
                  </a:cubicBezTo>
                  <a:cubicBezTo>
                    <a:pt x="4507" y="25"/>
                    <a:pt x="4470" y="0"/>
                    <a:pt x="4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1869275" y="2180625"/>
              <a:ext cx="221125" cy="191450"/>
            </a:xfrm>
            <a:custGeom>
              <a:avLst/>
              <a:gdLst/>
              <a:ahLst/>
              <a:cxnLst/>
              <a:rect l="l" t="t" r="r" b="b"/>
              <a:pathLst>
                <a:path w="8845" h="7658" extrusionOk="0">
                  <a:moveTo>
                    <a:pt x="7307" y="1"/>
                  </a:moveTo>
                  <a:cubicBezTo>
                    <a:pt x="7263" y="1"/>
                    <a:pt x="7214" y="6"/>
                    <a:pt x="7161" y="17"/>
                  </a:cubicBezTo>
                  <a:cubicBezTo>
                    <a:pt x="5479" y="376"/>
                    <a:pt x="2300" y="2941"/>
                    <a:pt x="1349" y="3831"/>
                  </a:cubicBezTo>
                  <a:cubicBezTo>
                    <a:pt x="1030" y="4129"/>
                    <a:pt x="1" y="5226"/>
                    <a:pt x="65" y="6001"/>
                  </a:cubicBezTo>
                  <a:cubicBezTo>
                    <a:pt x="137" y="6850"/>
                    <a:pt x="668" y="7657"/>
                    <a:pt x="1724" y="7657"/>
                  </a:cubicBezTo>
                  <a:cubicBezTo>
                    <a:pt x="1994" y="7657"/>
                    <a:pt x="2298" y="7605"/>
                    <a:pt x="2637" y="7486"/>
                  </a:cubicBezTo>
                  <a:cubicBezTo>
                    <a:pt x="4751" y="6757"/>
                    <a:pt x="8844" y="1"/>
                    <a:pt x="7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1806800" y="2275025"/>
              <a:ext cx="164175" cy="130400"/>
            </a:xfrm>
            <a:custGeom>
              <a:avLst/>
              <a:gdLst/>
              <a:ahLst/>
              <a:cxnLst/>
              <a:rect l="l" t="t" r="r" b="b"/>
              <a:pathLst>
                <a:path w="6567" h="5216" extrusionOk="0">
                  <a:moveTo>
                    <a:pt x="6440" y="1"/>
                  </a:moveTo>
                  <a:cubicBezTo>
                    <a:pt x="6418" y="1"/>
                    <a:pt x="6396" y="9"/>
                    <a:pt x="6378" y="30"/>
                  </a:cubicBezTo>
                  <a:lnTo>
                    <a:pt x="6378" y="33"/>
                  </a:lnTo>
                  <a:cubicBezTo>
                    <a:pt x="5517" y="1038"/>
                    <a:pt x="4405" y="1870"/>
                    <a:pt x="3368" y="2684"/>
                  </a:cubicBezTo>
                  <a:cubicBezTo>
                    <a:pt x="2310" y="3517"/>
                    <a:pt x="1233" y="4356"/>
                    <a:pt x="82" y="5059"/>
                  </a:cubicBezTo>
                  <a:cubicBezTo>
                    <a:pt x="1" y="5107"/>
                    <a:pt x="58" y="5216"/>
                    <a:pt x="136" y="5216"/>
                  </a:cubicBezTo>
                  <a:cubicBezTo>
                    <a:pt x="151" y="5216"/>
                    <a:pt x="167" y="5212"/>
                    <a:pt x="182" y="5203"/>
                  </a:cubicBezTo>
                  <a:cubicBezTo>
                    <a:pt x="1352" y="4489"/>
                    <a:pt x="2449" y="3631"/>
                    <a:pt x="3526" y="2781"/>
                  </a:cubicBezTo>
                  <a:cubicBezTo>
                    <a:pt x="4555" y="1970"/>
                    <a:pt x="5657" y="1145"/>
                    <a:pt x="6510" y="144"/>
                  </a:cubicBezTo>
                  <a:cubicBezTo>
                    <a:pt x="6567" y="80"/>
                    <a:pt x="6506" y="1"/>
                    <a:pt x="6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35"/>
          <p:cNvSpPr/>
          <p:nvPr/>
        </p:nvSpPr>
        <p:spPr>
          <a:xfrm>
            <a:off x="7143125" y="1255425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lecha derecha 1"/>
          <p:cNvSpPr/>
          <p:nvPr/>
        </p:nvSpPr>
        <p:spPr>
          <a:xfrm>
            <a:off x="972921" y="2135404"/>
            <a:ext cx="743767" cy="260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Flecha derecha 2"/>
          <p:cNvSpPr/>
          <p:nvPr/>
        </p:nvSpPr>
        <p:spPr>
          <a:xfrm>
            <a:off x="972922" y="2662731"/>
            <a:ext cx="725486" cy="310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Flecha derecha 3"/>
          <p:cNvSpPr/>
          <p:nvPr/>
        </p:nvSpPr>
        <p:spPr>
          <a:xfrm>
            <a:off x="972922" y="3408882"/>
            <a:ext cx="725486" cy="322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Flecha derecha 5"/>
          <p:cNvSpPr/>
          <p:nvPr/>
        </p:nvSpPr>
        <p:spPr>
          <a:xfrm>
            <a:off x="972922" y="4030675"/>
            <a:ext cx="725486" cy="259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D8E094-29D9-4039-4396-D8111B9F6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77" y="0"/>
            <a:ext cx="82410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48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/>
          <p:nvPr/>
        </p:nvSpPr>
        <p:spPr>
          <a:xfrm rot="10800000" flipH="1">
            <a:off x="-56775" y="-9"/>
            <a:ext cx="3676629" cy="1079486"/>
          </a:xfrm>
          <a:custGeom>
            <a:avLst/>
            <a:gdLst/>
            <a:ahLst/>
            <a:cxnLst/>
            <a:rect l="l" t="t" r="r" b="b"/>
            <a:pathLst>
              <a:path w="50651" h="14871" extrusionOk="0">
                <a:moveTo>
                  <a:pt x="1" y="1"/>
                </a:moveTo>
                <a:lnTo>
                  <a:pt x="1" y="14870"/>
                </a:lnTo>
                <a:lnTo>
                  <a:pt x="50651" y="14870"/>
                </a:lnTo>
                <a:cubicBezTo>
                  <a:pt x="50651" y="14870"/>
                  <a:pt x="39824" y="4531"/>
                  <a:pt x="32341" y="4531"/>
                </a:cubicBezTo>
                <a:cubicBezTo>
                  <a:pt x="24020" y="4531"/>
                  <a:pt x="26868" y="10783"/>
                  <a:pt x="15444" y="10783"/>
                </a:cubicBezTo>
                <a:cubicBezTo>
                  <a:pt x="14811" y="10783"/>
                  <a:pt x="14135" y="10764"/>
                  <a:pt x="13410" y="10723"/>
                </a:cubicBezTo>
                <a:cubicBezTo>
                  <a:pt x="9270" y="10490"/>
                  <a:pt x="5052" y="4668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6"/>
          <p:cNvSpPr/>
          <p:nvPr/>
        </p:nvSpPr>
        <p:spPr>
          <a:xfrm>
            <a:off x="277650" y="4551100"/>
            <a:ext cx="1178400" cy="1178400"/>
          </a:xfrm>
          <a:prstGeom prst="donut">
            <a:avLst>
              <a:gd name="adj" fmla="val 118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6"/>
          <p:cNvSpPr/>
          <p:nvPr/>
        </p:nvSpPr>
        <p:spPr>
          <a:xfrm>
            <a:off x="805550" y="4551100"/>
            <a:ext cx="1178400" cy="1178400"/>
          </a:xfrm>
          <a:prstGeom prst="donut">
            <a:avLst>
              <a:gd name="adj" fmla="val 118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36"/>
          <p:cNvGrpSpPr/>
          <p:nvPr/>
        </p:nvGrpSpPr>
        <p:grpSpPr>
          <a:xfrm rot="-10540583" flipH="1">
            <a:off x="8102601" y="4150217"/>
            <a:ext cx="852757" cy="493116"/>
            <a:chOff x="5565225" y="2385475"/>
            <a:chExt cx="557875" cy="439175"/>
          </a:xfrm>
        </p:grpSpPr>
        <p:sp>
          <p:nvSpPr>
            <p:cNvPr id="328" name="Google Shape;328;p36"/>
            <p:cNvSpPr/>
            <p:nvPr/>
          </p:nvSpPr>
          <p:spPr>
            <a:xfrm>
              <a:off x="5760375" y="2403200"/>
              <a:ext cx="144800" cy="346225"/>
            </a:xfrm>
            <a:custGeom>
              <a:avLst/>
              <a:gdLst/>
              <a:ahLst/>
              <a:cxnLst/>
              <a:rect l="l" t="t" r="r" b="b"/>
              <a:pathLst>
                <a:path w="5792" h="13849" extrusionOk="0">
                  <a:moveTo>
                    <a:pt x="2781" y="0"/>
                  </a:moveTo>
                  <a:cubicBezTo>
                    <a:pt x="1644" y="384"/>
                    <a:pt x="643" y="1859"/>
                    <a:pt x="338" y="3598"/>
                  </a:cubicBezTo>
                  <a:cubicBezTo>
                    <a:pt x="1" y="5345"/>
                    <a:pt x="363" y="7365"/>
                    <a:pt x="1149" y="9022"/>
                  </a:cubicBezTo>
                  <a:cubicBezTo>
                    <a:pt x="1916" y="10701"/>
                    <a:pt x="3111" y="12022"/>
                    <a:pt x="4083" y="12775"/>
                  </a:cubicBezTo>
                  <a:cubicBezTo>
                    <a:pt x="4896" y="13423"/>
                    <a:pt x="5554" y="13681"/>
                    <a:pt x="5737" y="13795"/>
                  </a:cubicBezTo>
                  <a:lnTo>
                    <a:pt x="5737" y="13795"/>
                  </a:lnTo>
                  <a:cubicBezTo>
                    <a:pt x="5455" y="13392"/>
                    <a:pt x="4080" y="10807"/>
                    <a:pt x="3732" y="8208"/>
                  </a:cubicBezTo>
                  <a:cubicBezTo>
                    <a:pt x="3111" y="5252"/>
                    <a:pt x="3735" y="2278"/>
                    <a:pt x="2781" y="0"/>
                  </a:cubicBezTo>
                  <a:close/>
                  <a:moveTo>
                    <a:pt x="5737" y="13795"/>
                  </a:moveTo>
                  <a:lnTo>
                    <a:pt x="5737" y="13795"/>
                  </a:lnTo>
                  <a:cubicBezTo>
                    <a:pt x="5762" y="13830"/>
                    <a:pt x="5779" y="13849"/>
                    <a:pt x="5785" y="13849"/>
                  </a:cubicBezTo>
                  <a:cubicBezTo>
                    <a:pt x="5786" y="13849"/>
                    <a:pt x="5787" y="13848"/>
                    <a:pt x="5787" y="13847"/>
                  </a:cubicBezTo>
                  <a:cubicBezTo>
                    <a:pt x="5791" y="13834"/>
                    <a:pt x="5774" y="13817"/>
                    <a:pt x="5737" y="137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5779125" y="2389025"/>
              <a:ext cx="343975" cy="147950"/>
            </a:xfrm>
            <a:custGeom>
              <a:avLst/>
              <a:gdLst/>
              <a:ahLst/>
              <a:cxnLst/>
              <a:rect l="l" t="t" r="r" b="b"/>
              <a:pathLst>
                <a:path w="13759" h="5918" extrusionOk="0">
                  <a:moveTo>
                    <a:pt x="13742" y="4233"/>
                  </a:moveTo>
                  <a:cubicBezTo>
                    <a:pt x="13729" y="4233"/>
                    <a:pt x="13709" y="4240"/>
                    <a:pt x="13683" y="4255"/>
                  </a:cubicBezTo>
                  <a:lnTo>
                    <a:pt x="13683" y="4255"/>
                  </a:lnTo>
                  <a:cubicBezTo>
                    <a:pt x="13733" y="4250"/>
                    <a:pt x="13758" y="4244"/>
                    <a:pt x="13754" y="4237"/>
                  </a:cubicBezTo>
                  <a:cubicBezTo>
                    <a:pt x="13751" y="4234"/>
                    <a:pt x="13747" y="4233"/>
                    <a:pt x="13742" y="4233"/>
                  </a:cubicBezTo>
                  <a:close/>
                  <a:moveTo>
                    <a:pt x="230" y="1"/>
                  </a:moveTo>
                  <a:lnTo>
                    <a:pt x="230" y="1"/>
                  </a:lnTo>
                  <a:cubicBezTo>
                    <a:pt x="1" y="1181"/>
                    <a:pt x="786" y="2781"/>
                    <a:pt x="2149" y="3904"/>
                  </a:cubicBezTo>
                  <a:cubicBezTo>
                    <a:pt x="3502" y="5059"/>
                    <a:pt x="5435" y="5744"/>
                    <a:pt x="7265" y="5880"/>
                  </a:cubicBezTo>
                  <a:cubicBezTo>
                    <a:pt x="7557" y="5906"/>
                    <a:pt x="7846" y="5918"/>
                    <a:pt x="8130" y="5918"/>
                  </a:cubicBezTo>
                  <a:cubicBezTo>
                    <a:pt x="9641" y="5918"/>
                    <a:pt x="11022" y="5583"/>
                    <a:pt x="11979" y="5184"/>
                  </a:cubicBezTo>
                  <a:cubicBezTo>
                    <a:pt x="12946" y="4802"/>
                    <a:pt x="13493" y="4358"/>
                    <a:pt x="13683" y="4255"/>
                  </a:cubicBezTo>
                  <a:lnTo>
                    <a:pt x="13683" y="4255"/>
                  </a:lnTo>
                  <a:cubicBezTo>
                    <a:pt x="13620" y="4261"/>
                    <a:pt x="13517" y="4264"/>
                    <a:pt x="13380" y="4264"/>
                  </a:cubicBezTo>
                  <a:cubicBezTo>
                    <a:pt x="12450" y="4264"/>
                    <a:pt x="9957" y="4090"/>
                    <a:pt x="7835" y="3236"/>
                  </a:cubicBezTo>
                  <a:cubicBezTo>
                    <a:pt x="4962" y="2311"/>
                    <a:pt x="2684" y="298"/>
                    <a:pt x="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5806475" y="2398700"/>
              <a:ext cx="282550" cy="238500"/>
            </a:xfrm>
            <a:custGeom>
              <a:avLst/>
              <a:gdLst/>
              <a:ahLst/>
              <a:cxnLst/>
              <a:rect l="l" t="t" r="r" b="b"/>
              <a:pathLst>
                <a:path w="11302" h="9540" extrusionOk="0">
                  <a:moveTo>
                    <a:pt x="11260" y="9376"/>
                  </a:moveTo>
                  <a:cubicBezTo>
                    <a:pt x="11252" y="9376"/>
                    <a:pt x="11242" y="9376"/>
                    <a:pt x="11232" y="9377"/>
                  </a:cubicBezTo>
                  <a:lnTo>
                    <a:pt x="11232" y="9377"/>
                  </a:lnTo>
                  <a:cubicBezTo>
                    <a:pt x="11263" y="9387"/>
                    <a:pt x="11284" y="9393"/>
                    <a:pt x="11294" y="9393"/>
                  </a:cubicBezTo>
                  <a:cubicBezTo>
                    <a:pt x="11299" y="9393"/>
                    <a:pt x="11301" y="9391"/>
                    <a:pt x="11301" y="9389"/>
                  </a:cubicBezTo>
                  <a:cubicBezTo>
                    <a:pt x="11298" y="9380"/>
                    <a:pt x="11284" y="9376"/>
                    <a:pt x="11260" y="9376"/>
                  </a:cubicBezTo>
                  <a:close/>
                  <a:moveTo>
                    <a:pt x="689" y="1"/>
                  </a:moveTo>
                  <a:lnTo>
                    <a:pt x="689" y="1"/>
                  </a:lnTo>
                  <a:cubicBezTo>
                    <a:pt x="1" y="987"/>
                    <a:pt x="62" y="2763"/>
                    <a:pt x="847" y="4345"/>
                  </a:cubicBezTo>
                  <a:cubicBezTo>
                    <a:pt x="1608" y="5956"/>
                    <a:pt x="3093" y="7369"/>
                    <a:pt x="4707" y="8245"/>
                  </a:cubicBezTo>
                  <a:cubicBezTo>
                    <a:pt x="6322" y="9141"/>
                    <a:pt x="8065" y="9500"/>
                    <a:pt x="9292" y="9533"/>
                  </a:cubicBezTo>
                  <a:cubicBezTo>
                    <a:pt x="9405" y="9537"/>
                    <a:pt x="9515" y="9540"/>
                    <a:pt x="9620" y="9540"/>
                  </a:cubicBezTo>
                  <a:cubicBezTo>
                    <a:pt x="10479" y="9540"/>
                    <a:pt x="11043" y="9393"/>
                    <a:pt x="11232" y="9377"/>
                  </a:cubicBezTo>
                  <a:lnTo>
                    <a:pt x="11232" y="9377"/>
                  </a:lnTo>
                  <a:cubicBezTo>
                    <a:pt x="10773" y="9224"/>
                    <a:pt x="8131" y="7952"/>
                    <a:pt x="6311" y="6060"/>
                  </a:cubicBezTo>
                  <a:cubicBezTo>
                    <a:pt x="4062" y="4040"/>
                    <a:pt x="2806" y="1274"/>
                    <a:pt x="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5565225" y="2385475"/>
              <a:ext cx="264675" cy="255150"/>
            </a:xfrm>
            <a:custGeom>
              <a:avLst/>
              <a:gdLst/>
              <a:ahLst/>
              <a:cxnLst/>
              <a:rect l="l" t="t" r="r" b="b"/>
              <a:pathLst>
                <a:path w="10587" h="10206" extrusionOk="0">
                  <a:moveTo>
                    <a:pt x="8322" y="0"/>
                  </a:moveTo>
                  <a:cubicBezTo>
                    <a:pt x="7659" y="0"/>
                    <a:pt x="6945" y="124"/>
                    <a:pt x="6250" y="376"/>
                  </a:cubicBezTo>
                  <a:cubicBezTo>
                    <a:pt x="4564" y="953"/>
                    <a:pt x="2996" y="2273"/>
                    <a:pt x="1949" y="3780"/>
                  </a:cubicBezTo>
                  <a:cubicBezTo>
                    <a:pt x="880" y="5283"/>
                    <a:pt x="327" y="6976"/>
                    <a:pt x="159" y="8193"/>
                  </a:cubicBezTo>
                  <a:cubicBezTo>
                    <a:pt x="1" y="9217"/>
                    <a:pt x="105" y="9915"/>
                    <a:pt x="98" y="10133"/>
                  </a:cubicBezTo>
                  <a:lnTo>
                    <a:pt x="98" y="10133"/>
                  </a:lnTo>
                  <a:cubicBezTo>
                    <a:pt x="309" y="9682"/>
                    <a:pt x="1865" y="7210"/>
                    <a:pt x="3943" y="5613"/>
                  </a:cubicBezTo>
                  <a:cubicBezTo>
                    <a:pt x="6196" y="3604"/>
                    <a:pt x="9087" y="2664"/>
                    <a:pt x="10587" y="702"/>
                  </a:cubicBezTo>
                  <a:cubicBezTo>
                    <a:pt x="10063" y="239"/>
                    <a:pt x="9243" y="0"/>
                    <a:pt x="8322" y="0"/>
                  </a:cubicBezTo>
                  <a:close/>
                  <a:moveTo>
                    <a:pt x="98" y="10133"/>
                  </a:moveTo>
                  <a:cubicBezTo>
                    <a:pt x="76" y="10180"/>
                    <a:pt x="68" y="10205"/>
                    <a:pt x="76" y="10205"/>
                  </a:cubicBezTo>
                  <a:cubicBezTo>
                    <a:pt x="90" y="10202"/>
                    <a:pt x="96" y="10178"/>
                    <a:pt x="98" y="101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5673400" y="2403775"/>
              <a:ext cx="156425" cy="420875"/>
            </a:xfrm>
            <a:custGeom>
              <a:avLst/>
              <a:gdLst/>
              <a:ahLst/>
              <a:cxnLst/>
              <a:rect l="l" t="t" r="r" b="b"/>
              <a:pathLst>
                <a:path w="6257" h="16835" extrusionOk="0">
                  <a:moveTo>
                    <a:pt x="6037" y="0"/>
                  </a:moveTo>
                  <a:cubicBezTo>
                    <a:pt x="4626" y="0"/>
                    <a:pt x="2922" y="1121"/>
                    <a:pt x="1801" y="2818"/>
                  </a:cubicBezTo>
                  <a:cubicBezTo>
                    <a:pt x="578" y="4594"/>
                    <a:pt x="0" y="7005"/>
                    <a:pt x="68" y="9229"/>
                  </a:cubicBezTo>
                  <a:cubicBezTo>
                    <a:pt x="108" y="11464"/>
                    <a:pt x="793" y="13509"/>
                    <a:pt x="1503" y="14815"/>
                  </a:cubicBezTo>
                  <a:cubicBezTo>
                    <a:pt x="2087" y="15925"/>
                    <a:pt x="2692" y="16529"/>
                    <a:pt x="2843" y="16747"/>
                  </a:cubicBezTo>
                  <a:lnTo>
                    <a:pt x="2843" y="16747"/>
                  </a:lnTo>
                  <a:cubicBezTo>
                    <a:pt x="2723" y="16152"/>
                    <a:pt x="2455" y="12626"/>
                    <a:pt x="3329" y="9581"/>
                  </a:cubicBezTo>
                  <a:cubicBezTo>
                    <a:pt x="4075" y="6000"/>
                    <a:pt x="6210" y="3001"/>
                    <a:pt x="6256" y="10"/>
                  </a:cubicBezTo>
                  <a:cubicBezTo>
                    <a:pt x="6184" y="3"/>
                    <a:pt x="6111" y="0"/>
                    <a:pt x="6037" y="0"/>
                  </a:cubicBezTo>
                  <a:close/>
                  <a:moveTo>
                    <a:pt x="2843" y="16747"/>
                  </a:moveTo>
                  <a:lnTo>
                    <a:pt x="2843" y="16747"/>
                  </a:lnTo>
                  <a:cubicBezTo>
                    <a:pt x="2854" y="16805"/>
                    <a:pt x="2864" y="16835"/>
                    <a:pt x="2872" y="16835"/>
                  </a:cubicBezTo>
                  <a:cubicBezTo>
                    <a:pt x="2872" y="16835"/>
                    <a:pt x="2873" y="16835"/>
                    <a:pt x="2874" y="16834"/>
                  </a:cubicBezTo>
                  <a:cubicBezTo>
                    <a:pt x="2885" y="16821"/>
                    <a:pt x="2873" y="16792"/>
                    <a:pt x="2843" y="167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6"/>
          <p:cNvSpPr/>
          <p:nvPr/>
        </p:nvSpPr>
        <p:spPr>
          <a:xfrm>
            <a:off x="7624806" y="4551100"/>
            <a:ext cx="1519192" cy="592394"/>
          </a:xfrm>
          <a:custGeom>
            <a:avLst/>
            <a:gdLst/>
            <a:ahLst/>
            <a:cxnLst/>
            <a:rect l="l" t="t" r="r" b="b"/>
            <a:pathLst>
              <a:path w="75425" h="17958" extrusionOk="0">
                <a:moveTo>
                  <a:pt x="65561" y="1"/>
                </a:moveTo>
                <a:cubicBezTo>
                  <a:pt x="62472" y="1"/>
                  <a:pt x="59368" y="1131"/>
                  <a:pt x="56925" y="3440"/>
                </a:cubicBezTo>
                <a:lnTo>
                  <a:pt x="55160" y="5108"/>
                </a:lnTo>
                <a:cubicBezTo>
                  <a:pt x="52790" y="7349"/>
                  <a:pt x="49685" y="8548"/>
                  <a:pt x="46515" y="8548"/>
                </a:cubicBezTo>
                <a:cubicBezTo>
                  <a:pt x="45260" y="8548"/>
                  <a:pt x="43995" y="8360"/>
                  <a:pt x="42762" y="7974"/>
                </a:cubicBezTo>
                <a:lnTo>
                  <a:pt x="30942" y="4279"/>
                </a:lnTo>
                <a:cubicBezTo>
                  <a:pt x="29713" y="3895"/>
                  <a:pt x="28448" y="3706"/>
                  <a:pt x="27187" y="3706"/>
                </a:cubicBezTo>
                <a:cubicBezTo>
                  <a:pt x="24902" y="3706"/>
                  <a:pt x="22635" y="4328"/>
                  <a:pt x="20642" y="5542"/>
                </a:cubicBezTo>
                <a:cubicBezTo>
                  <a:pt x="13349" y="9983"/>
                  <a:pt x="377" y="17865"/>
                  <a:pt x="1" y="17958"/>
                </a:cubicBezTo>
                <a:lnTo>
                  <a:pt x="75425" y="17958"/>
                </a:lnTo>
                <a:lnTo>
                  <a:pt x="75425" y="4760"/>
                </a:lnTo>
                <a:cubicBezTo>
                  <a:pt x="72927" y="1615"/>
                  <a:pt x="69254" y="1"/>
                  <a:pt x="65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6"/>
          <p:cNvGrpSpPr/>
          <p:nvPr/>
        </p:nvGrpSpPr>
        <p:grpSpPr>
          <a:xfrm rot="8999973" flipH="1">
            <a:off x="228804" y="529969"/>
            <a:ext cx="968860" cy="1479236"/>
            <a:chOff x="2497425" y="1903575"/>
            <a:chExt cx="404675" cy="617850"/>
          </a:xfrm>
        </p:grpSpPr>
        <p:sp>
          <p:nvSpPr>
            <p:cNvPr id="335" name="Google Shape;335;p36"/>
            <p:cNvSpPr/>
            <p:nvPr/>
          </p:nvSpPr>
          <p:spPr>
            <a:xfrm>
              <a:off x="2497425" y="2078875"/>
              <a:ext cx="299550" cy="442550"/>
            </a:xfrm>
            <a:custGeom>
              <a:avLst/>
              <a:gdLst/>
              <a:ahLst/>
              <a:cxnLst/>
              <a:rect l="l" t="t" r="r" b="b"/>
              <a:pathLst>
                <a:path w="11982" h="17702" extrusionOk="0">
                  <a:moveTo>
                    <a:pt x="11759" y="1"/>
                  </a:moveTo>
                  <a:cubicBezTo>
                    <a:pt x="11688" y="1"/>
                    <a:pt x="11621" y="40"/>
                    <a:pt x="11602" y="131"/>
                  </a:cubicBezTo>
                  <a:cubicBezTo>
                    <a:pt x="10404" y="5996"/>
                    <a:pt x="7222" y="11388"/>
                    <a:pt x="2716" y="15323"/>
                  </a:cubicBezTo>
                  <a:cubicBezTo>
                    <a:pt x="1855" y="16073"/>
                    <a:pt x="947" y="16765"/>
                    <a:pt x="0" y="17397"/>
                  </a:cubicBezTo>
                  <a:lnTo>
                    <a:pt x="341" y="17701"/>
                  </a:lnTo>
                  <a:cubicBezTo>
                    <a:pt x="4714" y="14659"/>
                    <a:pt x="8398" y="10100"/>
                    <a:pt x="10440" y="5171"/>
                  </a:cubicBezTo>
                  <a:cubicBezTo>
                    <a:pt x="11100" y="3574"/>
                    <a:pt x="11605" y="1921"/>
                    <a:pt x="11953" y="227"/>
                  </a:cubicBezTo>
                  <a:cubicBezTo>
                    <a:pt x="11981" y="90"/>
                    <a:pt x="11866" y="1"/>
                    <a:pt x="1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2638775" y="2031000"/>
              <a:ext cx="100450" cy="226925"/>
            </a:xfrm>
            <a:custGeom>
              <a:avLst/>
              <a:gdLst/>
              <a:ahLst/>
              <a:cxnLst/>
              <a:rect l="l" t="t" r="r" b="b"/>
              <a:pathLst>
                <a:path w="4018" h="9077" extrusionOk="0">
                  <a:moveTo>
                    <a:pt x="1995" y="1"/>
                  </a:moveTo>
                  <a:lnTo>
                    <a:pt x="1995" y="1"/>
                  </a:lnTo>
                  <a:cubicBezTo>
                    <a:pt x="1995" y="1"/>
                    <a:pt x="0" y="3710"/>
                    <a:pt x="3652" y="9077"/>
                  </a:cubicBezTo>
                  <a:cubicBezTo>
                    <a:pt x="3652" y="9077"/>
                    <a:pt x="4018" y="8069"/>
                    <a:pt x="3907" y="5192"/>
                  </a:cubicBezTo>
                  <a:cubicBezTo>
                    <a:pt x="3792" y="2200"/>
                    <a:pt x="1995" y="1"/>
                    <a:pt x="1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2722525" y="1903575"/>
              <a:ext cx="109275" cy="231950"/>
            </a:xfrm>
            <a:custGeom>
              <a:avLst/>
              <a:gdLst/>
              <a:ahLst/>
              <a:cxnLst/>
              <a:rect l="l" t="t" r="r" b="b"/>
              <a:pathLst>
                <a:path w="4371" h="9278" extrusionOk="0">
                  <a:moveTo>
                    <a:pt x="2964" y="0"/>
                  </a:moveTo>
                  <a:cubicBezTo>
                    <a:pt x="2964" y="0"/>
                    <a:pt x="1" y="3197"/>
                    <a:pt x="2261" y="9277"/>
                  </a:cubicBezTo>
                  <a:cubicBezTo>
                    <a:pt x="2261" y="9277"/>
                    <a:pt x="3215" y="8330"/>
                    <a:pt x="3739" y="5901"/>
                  </a:cubicBezTo>
                  <a:cubicBezTo>
                    <a:pt x="4370" y="2974"/>
                    <a:pt x="2964" y="0"/>
                    <a:pt x="2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2698050" y="2203650"/>
              <a:ext cx="204050" cy="107650"/>
            </a:xfrm>
            <a:custGeom>
              <a:avLst/>
              <a:gdLst/>
              <a:ahLst/>
              <a:cxnLst/>
              <a:rect l="l" t="t" r="r" b="b"/>
              <a:pathLst>
                <a:path w="8162" h="4306" extrusionOk="0">
                  <a:moveTo>
                    <a:pt x="8130" y="0"/>
                  </a:moveTo>
                  <a:cubicBezTo>
                    <a:pt x="7815" y="0"/>
                    <a:pt x="5172" y="51"/>
                    <a:pt x="2899" y="1704"/>
                  </a:cubicBezTo>
                  <a:cubicBezTo>
                    <a:pt x="571" y="3394"/>
                    <a:pt x="0" y="4305"/>
                    <a:pt x="0" y="4305"/>
                  </a:cubicBezTo>
                  <a:cubicBezTo>
                    <a:pt x="6475" y="3857"/>
                    <a:pt x="8162" y="0"/>
                    <a:pt x="8162" y="0"/>
                  </a:cubicBezTo>
                  <a:cubicBezTo>
                    <a:pt x="8162" y="0"/>
                    <a:pt x="8151" y="0"/>
                    <a:pt x="8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6"/>
            <p:cNvSpPr/>
            <p:nvPr/>
          </p:nvSpPr>
          <p:spPr>
            <a:xfrm>
              <a:off x="2583875" y="2196025"/>
              <a:ext cx="103525" cy="214000"/>
            </a:xfrm>
            <a:custGeom>
              <a:avLst/>
              <a:gdLst/>
              <a:ahLst/>
              <a:cxnLst/>
              <a:rect l="l" t="t" r="r" b="b"/>
              <a:pathLst>
                <a:path w="4141" h="8560" extrusionOk="0">
                  <a:moveTo>
                    <a:pt x="2749" y="1"/>
                  </a:moveTo>
                  <a:cubicBezTo>
                    <a:pt x="2749" y="1"/>
                    <a:pt x="1" y="2300"/>
                    <a:pt x="1712" y="8560"/>
                  </a:cubicBezTo>
                  <a:cubicBezTo>
                    <a:pt x="1712" y="8560"/>
                    <a:pt x="2447" y="8165"/>
                    <a:pt x="3276" y="5407"/>
                  </a:cubicBezTo>
                  <a:cubicBezTo>
                    <a:pt x="4140" y="2540"/>
                    <a:pt x="2749" y="1"/>
                    <a:pt x="2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6"/>
            <p:cNvSpPr/>
            <p:nvPr/>
          </p:nvSpPr>
          <p:spPr>
            <a:xfrm>
              <a:off x="2569000" y="2392750"/>
              <a:ext cx="205750" cy="73400"/>
            </a:xfrm>
            <a:custGeom>
              <a:avLst/>
              <a:gdLst/>
              <a:ahLst/>
              <a:cxnLst/>
              <a:rect l="l" t="t" r="r" b="b"/>
              <a:pathLst>
                <a:path w="8230" h="2936" extrusionOk="0">
                  <a:moveTo>
                    <a:pt x="6081" y="0"/>
                  </a:moveTo>
                  <a:cubicBezTo>
                    <a:pt x="5128" y="0"/>
                    <a:pt x="3964" y="168"/>
                    <a:pt x="2816" y="759"/>
                  </a:cubicBezTo>
                  <a:cubicBezTo>
                    <a:pt x="255" y="2079"/>
                    <a:pt x="0" y="2872"/>
                    <a:pt x="0" y="2872"/>
                  </a:cubicBezTo>
                  <a:cubicBezTo>
                    <a:pt x="517" y="2915"/>
                    <a:pt x="1003" y="2935"/>
                    <a:pt x="1461" y="2935"/>
                  </a:cubicBezTo>
                  <a:cubicBezTo>
                    <a:pt x="6738" y="2935"/>
                    <a:pt x="8229" y="293"/>
                    <a:pt x="8229" y="293"/>
                  </a:cubicBezTo>
                  <a:cubicBezTo>
                    <a:pt x="8229" y="293"/>
                    <a:pt x="7339" y="0"/>
                    <a:pt x="6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36"/>
          <p:cNvSpPr/>
          <p:nvPr/>
        </p:nvSpPr>
        <p:spPr>
          <a:xfrm>
            <a:off x="4611975" y="199050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6"/>
          <p:cNvSpPr/>
          <p:nvPr/>
        </p:nvSpPr>
        <p:spPr>
          <a:xfrm>
            <a:off x="149875" y="4302875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6"/>
          <p:cNvSpPr/>
          <p:nvPr/>
        </p:nvSpPr>
        <p:spPr>
          <a:xfrm>
            <a:off x="8346341" y="1718918"/>
            <a:ext cx="365278" cy="362621"/>
          </a:xfrm>
          <a:custGeom>
            <a:avLst/>
            <a:gdLst/>
            <a:ahLst/>
            <a:cxnLst/>
            <a:rect l="l" t="t" r="r" b="b"/>
            <a:pathLst>
              <a:path w="4833" h="4798" extrusionOk="0">
                <a:moveTo>
                  <a:pt x="2417" y="1"/>
                </a:moveTo>
                <a:cubicBezTo>
                  <a:pt x="2389" y="1"/>
                  <a:pt x="2361" y="19"/>
                  <a:pt x="2357" y="55"/>
                </a:cubicBezTo>
                <a:cubicBezTo>
                  <a:pt x="2289" y="708"/>
                  <a:pt x="2203" y="1160"/>
                  <a:pt x="2038" y="1486"/>
                </a:cubicBezTo>
                <a:cubicBezTo>
                  <a:pt x="1690" y="1375"/>
                  <a:pt x="1310" y="1113"/>
                  <a:pt x="801" y="700"/>
                </a:cubicBezTo>
                <a:cubicBezTo>
                  <a:pt x="788" y="689"/>
                  <a:pt x="775" y="684"/>
                  <a:pt x="762" y="684"/>
                </a:cubicBezTo>
                <a:cubicBezTo>
                  <a:pt x="718" y="684"/>
                  <a:pt x="679" y="741"/>
                  <a:pt x="718" y="783"/>
                </a:cubicBezTo>
                <a:cubicBezTo>
                  <a:pt x="1131" y="1292"/>
                  <a:pt x="1389" y="1673"/>
                  <a:pt x="1504" y="2021"/>
                </a:cubicBezTo>
                <a:cubicBezTo>
                  <a:pt x="1177" y="2186"/>
                  <a:pt x="725" y="2272"/>
                  <a:pt x="72" y="2340"/>
                </a:cubicBezTo>
                <a:cubicBezTo>
                  <a:pt x="1" y="2347"/>
                  <a:pt x="1" y="2451"/>
                  <a:pt x="72" y="2458"/>
                </a:cubicBezTo>
                <a:cubicBezTo>
                  <a:pt x="725" y="2526"/>
                  <a:pt x="1177" y="2612"/>
                  <a:pt x="1504" y="2778"/>
                </a:cubicBezTo>
                <a:cubicBezTo>
                  <a:pt x="1392" y="3125"/>
                  <a:pt x="1131" y="3506"/>
                  <a:pt x="718" y="4015"/>
                </a:cubicBezTo>
                <a:cubicBezTo>
                  <a:pt x="684" y="4060"/>
                  <a:pt x="721" y="4114"/>
                  <a:pt x="765" y="4114"/>
                </a:cubicBezTo>
                <a:cubicBezTo>
                  <a:pt x="777" y="4114"/>
                  <a:pt x="789" y="4110"/>
                  <a:pt x="801" y="4101"/>
                </a:cubicBezTo>
                <a:cubicBezTo>
                  <a:pt x="1310" y="3689"/>
                  <a:pt x="1690" y="3427"/>
                  <a:pt x="2038" y="3312"/>
                </a:cubicBezTo>
                <a:cubicBezTo>
                  <a:pt x="2203" y="3638"/>
                  <a:pt x="2289" y="4094"/>
                  <a:pt x="2357" y="4743"/>
                </a:cubicBezTo>
                <a:cubicBezTo>
                  <a:pt x="2361" y="4779"/>
                  <a:pt x="2389" y="4797"/>
                  <a:pt x="2417" y="4797"/>
                </a:cubicBezTo>
                <a:cubicBezTo>
                  <a:pt x="2444" y="4797"/>
                  <a:pt x="2472" y="4779"/>
                  <a:pt x="2476" y="4743"/>
                </a:cubicBezTo>
                <a:cubicBezTo>
                  <a:pt x="2544" y="4094"/>
                  <a:pt x="2630" y="3638"/>
                  <a:pt x="2795" y="3312"/>
                </a:cubicBezTo>
                <a:cubicBezTo>
                  <a:pt x="3143" y="3427"/>
                  <a:pt x="3523" y="3689"/>
                  <a:pt x="4033" y="4101"/>
                </a:cubicBezTo>
                <a:cubicBezTo>
                  <a:pt x="4044" y="4110"/>
                  <a:pt x="4057" y="4114"/>
                  <a:pt x="4068" y="4114"/>
                </a:cubicBezTo>
                <a:cubicBezTo>
                  <a:pt x="4112" y="4114"/>
                  <a:pt x="4149" y="4060"/>
                  <a:pt x="4115" y="4015"/>
                </a:cubicBezTo>
                <a:cubicBezTo>
                  <a:pt x="3703" y="3506"/>
                  <a:pt x="3444" y="3125"/>
                  <a:pt x="3330" y="2778"/>
                </a:cubicBezTo>
                <a:cubicBezTo>
                  <a:pt x="3656" y="2612"/>
                  <a:pt x="4112" y="2526"/>
                  <a:pt x="4761" y="2458"/>
                </a:cubicBezTo>
                <a:cubicBezTo>
                  <a:pt x="4833" y="2451"/>
                  <a:pt x="4833" y="2347"/>
                  <a:pt x="4761" y="2340"/>
                </a:cubicBezTo>
                <a:cubicBezTo>
                  <a:pt x="4112" y="2272"/>
                  <a:pt x="3656" y="2186"/>
                  <a:pt x="3330" y="2021"/>
                </a:cubicBezTo>
                <a:cubicBezTo>
                  <a:pt x="3444" y="1673"/>
                  <a:pt x="3703" y="1292"/>
                  <a:pt x="4115" y="783"/>
                </a:cubicBezTo>
                <a:cubicBezTo>
                  <a:pt x="4154" y="741"/>
                  <a:pt x="4116" y="684"/>
                  <a:pt x="4071" y="684"/>
                </a:cubicBezTo>
                <a:cubicBezTo>
                  <a:pt x="4058" y="684"/>
                  <a:pt x="4045" y="689"/>
                  <a:pt x="4033" y="700"/>
                </a:cubicBezTo>
                <a:cubicBezTo>
                  <a:pt x="3523" y="1113"/>
                  <a:pt x="3143" y="1371"/>
                  <a:pt x="2795" y="1486"/>
                </a:cubicBezTo>
                <a:cubicBezTo>
                  <a:pt x="2630" y="1160"/>
                  <a:pt x="2544" y="708"/>
                  <a:pt x="2476" y="55"/>
                </a:cubicBezTo>
                <a:cubicBezTo>
                  <a:pt x="2472" y="19"/>
                  <a:pt x="2444" y="1"/>
                  <a:pt x="24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EB7CB67-0C6D-E9C4-DBDB-FCBAB14DD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77" y="339811"/>
            <a:ext cx="695631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RESPIRACIÓN DE LA ABEJA</a:t>
            </a:r>
            <a:endParaRPr dirty="0"/>
          </a:p>
        </p:txBody>
      </p:sp>
      <p:cxnSp>
        <p:nvCxnSpPr>
          <p:cNvPr id="359" name="Google Shape;359;p37"/>
          <p:cNvCxnSpPr>
            <a:cxnSpLocks/>
          </p:cNvCxnSpPr>
          <p:nvPr/>
        </p:nvCxnSpPr>
        <p:spPr>
          <a:xfrm flipV="1">
            <a:off x="8822724" y="1952725"/>
            <a:ext cx="80319" cy="8614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7"/>
          <p:cNvCxnSpPr>
            <a:cxnSpLocks/>
          </p:cNvCxnSpPr>
          <p:nvPr/>
        </p:nvCxnSpPr>
        <p:spPr>
          <a:xfrm flipV="1">
            <a:off x="8662086" y="1858825"/>
            <a:ext cx="437539" cy="9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p37"/>
          <p:cNvSpPr/>
          <p:nvPr/>
        </p:nvSpPr>
        <p:spPr>
          <a:xfrm>
            <a:off x="5770050" y="4587950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DF97310-5AEB-678B-426A-CC5ACE4B7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5" y="284206"/>
            <a:ext cx="708833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RESPIRACIÓN DE LA ABEJA</a:t>
            </a:r>
            <a:endParaRPr/>
          </a:p>
        </p:txBody>
      </p:sp>
      <p:sp>
        <p:nvSpPr>
          <p:cNvPr id="367" name="Google Shape;367;p38"/>
          <p:cNvSpPr txBox="1"/>
          <p:nvPr/>
        </p:nvSpPr>
        <p:spPr>
          <a:xfrm>
            <a:off x="1337650" y="2041700"/>
            <a:ext cx="129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BC8C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04</a:t>
            </a:r>
            <a:endParaRPr sz="3000">
              <a:solidFill>
                <a:srgbClr val="EBC8C0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368" name="Google Shape;368;p38"/>
          <p:cNvSpPr txBox="1"/>
          <p:nvPr/>
        </p:nvSpPr>
        <p:spPr>
          <a:xfrm>
            <a:off x="713200" y="2614400"/>
            <a:ext cx="2539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Exhalando por la nariz y con la boca cerrada (labios juntos pero sin apretar las dientes), hacer un sonido similar al que haría una abeja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3926550" y="2041700"/>
            <a:ext cx="129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BC8C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05</a:t>
            </a:r>
            <a:endParaRPr sz="3000">
              <a:solidFill>
                <a:srgbClr val="EBC8C0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370" name="Google Shape;370;p38"/>
          <p:cNvSpPr txBox="1"/>
          <p:nvPr/>
        </p:nvSpPr>
        <p:spPr>
          <a:xfrm>
            <a:off x="3302100" y="2614400"/>
            <a:ext cx="2539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Repetir hasta 5 veces los pasos 3 y 4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1" name="Google Shape;371;p38"/>
          <p:cNvSpPr txBox="1"/>
          <p:nvPr/>
        </p:nvSpPr>
        <p:spPr>
          <a:xfrm>
            <a:off x="6515450" y="2041700"/>
            <a:ext cx="129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BC8C0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06</a:t>
            </a:r>
            <a:endParaRPr sz="3000">
              <a:solidFill>
                <a:srgbClr val="EBC8C0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372" name="Google Shape;372;p38"/>
          <p:cNvSpPr txBox="1"/>
          <p:nvPr/>
        </p:nvSpPr>
        <p:spPr>
          <a:xfrm>
            <a:off x="5891000" y="2614400"/>
            <a:ext cx="2539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Hacer una respiración normal y repetir otras 2 o 3 vueltas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3" name="Google Shape;373;p38"/>
          <p:cNvSpPr/>
          <p:nvPr/>
        </p:nvSpPr>
        <p:spPr>
          <a:xfrm>
            <a:off x="1886650" y="1764925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4475550" y="1764925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8"/>
          <p:cNvSpPr/>
          <p:nvPr/>
        </p:nvSpPr>
        <p:spPr>
          <a:xfrm>
            <a:off x="7064450" y="1764925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6" name="Google Shape;376;p38"/>
          <p:cNvCxnSpPr>
            <a:stCxn id="373" idx="6"/>
            <a:endCxn id="374" idx="2"/>
          </p:cNvCxnSpPr>
          <p:nvPr/>
        </p:nvCxnSpPr>
        <p:spPr>
          <a:xfrm>
            <a:off x="2079550" y="1858825"/>
            <a:ext cx="2396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38"/>
          <p:cNvCxnSpPr>
            <a:stCxn id="374" idx="6"/>
            <a:endCxn id="375" idx="2"/>
          </p:cNvCxnSpPr>
          <p:nvPr/>
        </p:nvCxnSpPr>
        <p:spPr>
          <a:xfrm>
            <a:off x="4668450" y="1858825"/>
            <a:ext cx="2396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38"/>
          <p:cNvCxnSpPr>
            <a:stCxn id="373" idx="2"/>
          </p:cNvCxnSpPr>
          <p:nvPr/>
        </p:nvCxnSpPr>
        <p:spPr>
          <a:xfrm rot="10800000">
            <a:off x="-35450" y="1858825"/>
            <a:ext cx="192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8"/>
          <p:cNvSpPr/>
          <p:nvPr/>
        </p:nvSpPr>
        <p:spPr>
          <a:xfrm>
            <a:off x="6890250" y="4266538"/>
            <a:ext cx="282151" cy="243522"/>
          </a:xfrm>
          <a:custGeom>
            <a:avLst/>
            <a:gdLst/>
            <a:ahLst/>
            <a:cxnLst/>
            <a:rect l="l" t="t" r="r" b="b"/>
            <a:pathLst>
              <a:path w="5838" h="5039" extrusionOk="0">
                <a:moveTo>
                  <a:pt x="1562" y="1"/>
                </a:moveTo>
                <a:cubicBezTo>
                  <a:pt x="1405" y="1"/>
                  <a:pt x="1256" y="26"/>
                  <a:pt x="1120" y="70"/>
                </a:cubicBezTo>
                <a:cubicBezTo>
                  <a:pt x="424" y="289"/>
                  <a:pt x="1" y="959"/>
                  <a:pt x="58" y="1731"/>
                </a:cubicBezTo>
                <a:cubicBezTo>
                  <a:pt x="69" y="1856"/>
                  <a:pt x="90" y="1978"/>
                  <a:pt x="130" y="2100"/>
                </a:cubicBezTo>
                <a:cubicBezTo>
                  <a:pt x="141" y="2136"/>
                  <a:pt x="151" y="2172"/>
                  <a:pt x="166" y="2208"/>
                </a:cubicBezTo>
                <a:cubicBezTo>
                  <a:pt x="589" y="3402"/>
                  <a:pt x="2121" y="4590"/>
                  <a:pt x="2584" y="4927"/>
                </a:cubicBezTo>
                <a:cubicBezTo>
                  <a:pt x="2680" y="4999"/>
                  <a:pt x="2795" y="5038"/>
                  <a:pt x="2917" y="5038"/>
                </a:cubicBezTo>
                <a:cubicBezTo>
                  <a:pt x="3039" y="5038"/>
                  <a:pt x="3154" y="4999"/>
                  <a:pt x="3254" y="4927"/>
                </a:cubicBezTo>
                <a:cubicBezTo>
                  <a:pt x="3714" y="4593"/>
                  <a:pt x="5245" y="3406"/>
                  <a:pt x="5669" y="2211"/>
                </a:cubicBezTo>
                <a:cubicBezTo>
                  <a:pt x="5683" y="2172"/>
                  <a:pt x="5694" y="2136"/>
                  <a:pt x="5708" y="2100"/>
                </a:cubicBezTo>
                <a:cubicBezTo>
                  <a:pt x="5744" y="1978"/>
                  <a:pt x="5765" y="1856"/>
                  <a:pt x="5776" y="1731"/>
                </a:cubicBezTo>
                <a:cubicBezTo>
                  <a:pt x="5837" y="959"/>
                  <a:pt x="5410" y="292"/>
                  <a:pt x="4718" y="70"/>
                </a:cubicBezTo>
                <a:cubicBezTo>
                  <a:pt x="4582" y="26"/>
                  <a:pt x="4433" y="1"/>
                  <a:pt x="4276" y="1"/>
                </a:cubicBezTo>
                <a:cubicBezTo>
                  <a:pt x="3829" y="1"/>
                  <a:pt x="3324" y="206"/>
                  <a:pt x="2917" y="769"/>
                </a:cubicBezTo>
                <a:cubicBezTo>
                  <a:pt x="2513" y="206"/>
                  <a:pt x="2009" y="1"/>
                  <a:pt x="15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3060100" y="4143275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B679E5D-93B8-F728-3B38-463C8724E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14" y="0"/>
            <a:ext cx="864217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/>
          <p:nvPr/>
        </p:nvSpPr>
        <p:spPr>
          <a:xfrm>
            <a:off x="1298375" y="3583400"/>
            <a:ext cx="242877" cy="243532"/>
          </a:xfrm>
          <a:custGeom>
            <a:avLst/>
            <a:gdLst/>
            <a:ahLst/>
            <a:cxnLst/>
            <a:rect l="l" t="t" r="r" b="b"/>
            <a:pathLst>
              <a:path w="6304" h="6321" extrusionOk="0">
                <a:moveTo>
                  <a:pt x="3143" y="0"/>
                </a:moveTo>
                <a:cubicBezTo>
                  <a:pt x="2748" y="0"/>
                  <a:pt x="2422" y="316"/>
                  <a:pt x="2414" y="710"/>
                </a:cubicBezTo>
                <a:lnTo>
                  <a:pt x="2414" y="2414"/>
                </a:lnTo>
                <a:lnTo>
                  <a:pt x="710" y="2414"/>
                </a:lnTo>
                <a:cubicBezTo>
                  <a:pt x="312" y="2425"/>
                  <a:pt x="0" y="2748"/>
                  <a:pt x="0" y="3146"/>
                </a:cubicBezTo>
                <a:cubicBezTo>
                  <a:pt x="0" y="3541"/>
                  <a:pt x="312" y="3864"/>
                  <a:pt x="710" y="3874"/>
                </a:cubicBezTo>
                <a:lnTo>
                  <a:pt x="2414" y="3874"/>
                </a:lnTo>
                <a:lnTo>
                  <a:pt x="2414" y="5571"/>
                </a:lnTo>
                <a:cubicBezTo>
                  <a:pt x="2404" y="5980"/>
                  <a:pt x="2734" y="6321"/>
                  <a:pt x="3143" y="6321"/>
                </a:cubicBezTo>
                <a:cubicBezTo>
                  <a:pt x="3552" y="6321"/>
                  <a:pt x="3882" y="5980"/>
                  <a:pt x="3871" y="5571"/>
                </a:cubicBezTo>
                <a:lnTo>
                  <a:pt x="3871" y="3874"/>
                </a:lnTo>
                <a:lnTo>
                  <a:pt x="5575" y="3874"/>
                </a:lnTo>
                <a:cubicBezTo>
                  <a:pt x="5977" y="3874"/>
                  <a:pt x="6303" y="3544"/>
                  <a:pt x="6299" y="3143"/>
                </a:cubicBezTo>
                <a:cubicBezTo>
                  <a:pt x="6299" y="2741"/>
                  <a:pt x="5977" y="2418"/>
                  <a:pt x="5575" y="2414"/>
                </a:cubicBezTo>
                <a:lnTo>
                  <a:pt x="3871" y="2414"/>
                </a:lnTo>
                <a:lnTo>
                  <a:pt x="3871" y="710"/>
                </a:lnTo>
                <a:cubicBezTo>
                  <a:pt x="3860" y="316"/>
                  <a:pt x="3537" y="0"/>
                  <a:pt x="31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A03DE59-B33A-03AB-FD60-317148508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12" y="0"/>
            <a:ext cx="693757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/>
          <p:nvPr/>
        </p:nvSpPr>
        <p:spPr>
          <a:xfrm>
            <a:off x="1298375" y="3583400"/>
            <a:ext cx="242877" cy="243532"/>
          </a:xfrm>
          <a:custGeom>
            <a:avLst/>
            <a:gdLst/>
            <a:ahLst/>
            <a:cxnLst/>
            <a:rect l="l" t="t" r="r" b="b"/>
            <a:pathLst>
              <a:path w="6304" h="6321" extrusionOk="0">
                <a:moveTo>
                  <a:pt x="3143" y="0"/>
                </a:moveTo>
                <a:cubicBezTo>
                  <a:pt x="2748" y="0"/>
                  <a:pt x="2422" y="316"/>
                  <a:pt x="2414" y="710"/>
                </a:cubicBezTo>
                <a:lnTo>
                  <a:pt x="2414" y="2414"/>
                </a:lnTo>
                <a:lnTo>
                  <a:pt x="710" y="2414"/>
                </a:lnTo>
                <a:cubicBezTo>
                  <a:pt x="312" y="2425"/>
                  <a:pt x="0" y="2748"/>
                  <a:pt x="0" y="3146"/>
                </a:cubicBezTo>
                <a:cubicBezTo>
                  <a:pt x="0" y="3541"/>
                  <a:pt x="312" y="3864"/>
                  <a:pt x="710" y="3874"/>
                </a:cubicBezTo>
                <a:lnTo>
                  <a:pt x="2414" y="3874"/>
                </a:lnTo>
                <a:lnTo>
                  <a:pt x="2414" y="5571"/>
                </a:lnTo>
                <a:cubicBezTo>
                  <a:pt x="2404" y="5980"/>
                  <a:pt x="2734" y="6321"/>
                  <a:pt x="3143" y="6321"/>
                </a:cubicBezTo>
                <a:cubicBezTo>
                  <a:pt x="3552" y="6321"/>
                  <a:pt x="3882" y="5980"/>
                  <a:pt x="3871" y="5571"/>
                </a:cubicBezTo>
                <a:lnTo>
                  <a:pt x="3871" y="3874"/>
                </a:lnTo>
                <a:lnTo>
                  <a:pt x="5575" y="3874"/>
                </a:lnTo>
                <a:cubicBezTo>
                  <a:pt x="5977" y="3874"/>
                  <a:pt x="6303" y="3544"/>
                  <a:pt x="6299" y="3143"/>
                </a:cubicBezTo>
                <a:cubicBezTo>
                  <a:pt x="6299" y="2741"/>
                  <a:pt x="5977" y="2418"/>
                  <a:pt x="5575" y="2414"/>
                </a:cubicBezTo>
                <a:lnTo>
                  <a:pt x="3871" y="2414"/>
                </a:lnTo>
                <a:lnTo>
                  <a:pt x="3871" y="710"/>
                </a:lnTo>
                <a:cubicBezTo>
                  <a:pt x="3860" y="316"/>
                  <a:pt x="3537" y="0"/>
                  <a:pt x="31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4738CFE-2879-194F-BFB2-B9CE61A9E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50" y="296562"/>
            <a:ext cx="7169500" cy="48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45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/>
          <p:nvPr/>
        </p:nvSpPr>
        <p:spPr>
          <a:xfrm>
            <a:off x="1298375" y="3583400"/>
            <a:ext cx="242877" cy="243532"/>
          </a:xfrm>
          <a:custGeom>
            <a:avLst/>
            <a:gdLst/>
            <a:ahLst/>
            <a:cxnLst/>
            <a:rect l="l" t="t" r="r" b="b"/>
            <a:pathLst>
              <a:path w="6304" h="6321" extrusionOk="0">
                <a:moveTo>
                  <a:pt x="3143" y="0"/>
                </a:moveTo>
                <a:cubicBezTo>
                  <a:pt x="2748" y="0"/>
                  <a:pt x="2422" y="316"/>
                  <a:pt x="2414" y="710"/>
                </a:cubicBezTo>
                <a:lnTo>
                  <a:pt x="2414" y="2414"/>
                </a:lnTo>
                <a:lnTo>
                  <a:pt x="710" y="2414"/>
                </a:lnTo>
                <a:cubicBezTo>
                  <a:pt x="312" y="2425"/>
                  <a:pt x="0" y="2748"/>
                  <a:pt x="0" y="3146"/>
                </a:cubicBezTo>
                <a:cubicBezTo>
                  <a:pt x="0" y="3541"/>
                  <a:pt x="312" y="3864"/>
                  <a:pt x="710" y="3874"/>
                </a:cubicBezTo>
                <a:lnTo>
                  <a:pt x="2414" y="3874"/>
                </a:lnTo>
                <a:lnTo>
                  <a:pt x="2414" y="5571"/>
                </a:lnTo>
                <a:cubicBezTo>
                  <a:pt x="2404" y="5980"/>
                  <a:pt x="2734" y="6321"/>
                  <a:pt x="3143" y="6321"/>
                </a:cubicBezTo>
                <a:cubicBezTo>
                  <a:pt x="3552" y="6321"/>
                  <a:pt x="3882" y="5980"/>
                  <a:pt x="3871" y="5571"/>
                </a:cubicBezTo>
                <a:lnTo>
                  <a:pt x="3871" y="3874"/>
                </a:lnTo>
                <a:lnTo>
                  <a:pt x="5575" y="3874"/>
                </a:lnTo>
                <a:cubicBezTo>
                  <a:pt x="5977" y="3874"/>
                  <a:pt x="6303" y="3544"/>
                  <a:pt x="6299" y="3143"/>
                </a:cubicBezTo>
                <a:cubicBezTo>
                  <a:pt x="6299" y="2741"/>
                  <a:pt x="5977" y="2418"/>
                  <a:pt x="5575" y="2414"/>
                </a:cubicBezTo>
                <a:lnTo>
                  <a:pt x="3871" y="2414"/>
                </a:lnTo>
                <a:lnTo>
                  <a:pt x="3871" y="710"/>
                </a:lnTo>
                <a:cubicBezTo>
                  <a:pt x="3860" y="316"/>
                  <a:pt x="3537" y="0"/>
                  <a:pt x="31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C46C6F-C942-AF5E-B914-28C80A645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037" y="197708"/>
            <a:ext cx="6713925" cy="494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40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/>
          <p:nvPr/>
        </p:nvSpPr>
        <p:spPr>
          <a:xfrm>
            <a:off x="1298375" y="3583400"/>
            <a:ext cx="242877" cy="243532"/>
          </a:xfrm>
          <a:custGeom>
            <a:avLst/>
            <a:gdLst/>
            <a:ahLst/>
            <a:cxnLst/>
            <a:rect l="l" t="t" r="r" b="b"/>
            <a:pathLst>
              <a:path w="6304" h="6321" extrusionOk="0">
                <a:moveTo>
                  <a:pt x="3143" y="0"/>
                </a:moveTo>
                <a:cubicBezTo>
                  <a:pt x="2748" y="0"/>
                  <a:pt x="2422" y="316"/>
                  <a:pt x="2414" y="710"/>
                </a:cubicBezTo>
                <a:lnTo>
                  <a:pt x="2414" y="2414"/>
                </a:lnTo>
                <a:lnTo>
                  <a:pt x="710" y="2414"/>
                </a:lnTo>
                <a:cubicBezTo>
                  <a:pt x="312" y="2425"/>
                  <a:pt x="0" y="2748"/>
                  <a:pt x="0" y="3146"/>
                </a:cubicBezTo>
                <a:cubicBezTo>
                  <a:pt x="0" y="3541"/>
                  <a:pt x="312" y="3864"/>
                  <a:pt x="710" y="3874"/>
                </a:cubicBezTo>
                <a:lnTo>
                  <a:pt x="2414" y="3874"/>
                </a:lnTo>
                <a:lnTo>
                  <a:pt x="2414" y="5571"/>
                </a:lnTo>
                <a:cubicBezTo>
                  <a:pt x="2404" y="5980"/>
                  <a:pt x="2734" y="6321"/>
                  <a:pt x="3143" y="6321"/>
                </a:cubicBezTo>
                <a:cubicBezTo>
                  <a:pt x="3552" y="6321"/>
                  <a:pt x="3882" y="5980"/>
                  <a:pt x="3871" y="5571"/>
                </a:cubicBezTo>
                <a:lnTo>
                  <a:pt x="3871" y="3874"/>
                </a:lnTo>
                <a:lnTo>
                  <a:pt x="5575" y="3874"/>
                </a:lnTo>
                <a:cubicBezTo>
                  <a:pt x="5977" y="3874"/>
                  <a:pt x="6303" y="3544"/>
                  <a:pt x="6299" y="3143"/>
                </a:cubicBezTo>
                <a:cubicBezTo>
                  <a:pt x="6299" y="2741"/>
                  <a:pt x="5977" y="2418"/>
                  <a:pt x="5575" y="2414"/>
                </a:cubicBezTo>
                <a:lnTo>
                  <a:pt x="3871" y="2414"/>
                </a:lnTo>
                <a:lnTo>
                  <a:pt x="3871" y="710"/>
                </a:lnTo>
                <a:cubicBezTo>
                  <a:pt x="3860" y="316"/>
                  <a:pt x="3537" y="0"/>
                  <a:pt x="31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4CD502B-BAB4-CD05-0EA1-C012F1C6B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99" y="0"/>
            <a:ext cx="69810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6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B5ACF2-20FB-6F7F-C81B-CEEEFE4C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2" y="0"/>
            <a:ext cx="82029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24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/>
          <p:nvPr/>
        </p:nvSpPr>
        <p:spPr>
          <a:xfrm>
            <a:off x="1298375" y="3583400"/>
            <a:ext cx="242877" cy="243532"/>
          </a:xfrm>
          <a:custGeom>
            <a:avLst/>
            <a:gdLst/>
            <a:ahLst/>
            <a:cxnLst/>
            <a:rect l="l" t="t" r="r" b="b"/>
            <a:pathLst>
              <a:path w="6304" h="6321" extrusionOk="0">
                <a:moveTo>
                  <a:pt x="3143" y="0"/>
                </a:moveTo>
                <a:cubicBezTo>
                  <a:pt x="2748" y="0"/>
                  <a:pt x="2422" y="316"/>
                  <a:pt x="2414" y="710"/>
                </a:cubicBezTo>
                <a:lnTo>
                  <a:pt x="2414" y="2414"/>
                </a:lnTo>
                <a:lnTo>
                  <a:pt x="710" y="2414"/>
                </a:lnTo>
                <a:cubicBezTo>
                  <a:pt x="312" y="2425"/>
                  <a:pt x="0" y="2748"/>
                  <a:pt x="0" y="3146"/>
                </a:cubicBezTo>
                <a:cubicBezTo>
                  <a:pt x="0" y="3541"/>
                  <a:pt x="312" y="3864"/>
                  <a:pt x="710" y="3874"/>
                </a:cubicBezTo>
                <a:lnTo>
                  <a:pt x="2414" y="3874"/>
                </a:lnTo>
                <a:lnTo>
                  <a:pt x="2414" y="5571"/>
                </a:lnTo>
                <a:cubicBezTo>
                  <a:pt x="2404" y="5980"/>
                  <a:pt x="2734" y="6321"/>
                  <a:pt x="3143" y="6321"/>
                </a:cubicBezTo>
                <a:cubicBezTo>
                  <a:pt x="3552" y="6321"/>
                  <a:pt x="3882" y="5980"/>
                  <a:pt x="3871" y="5571"/>
                </a:cubicBezTo>
                <a:lnTo>
                  <a:pt x="3871" y="3874"/>
                </a:lnTo>
                <a:lnTo>
                  <a:pt x="5575" y="3874"/>
                </a:lnTo>
                <a:cubicBezTo>
                  <a:pt x="5977" y="3874"/>
                  <a:pt x="6303" y="3544"/>
                  <a:pt x="6299" y="3143"/>
                </a:cubicBezTo>
                <a:cubicBezTo>
                  <a:pt x="6299" y="2741"/>
                  <a:pt x="5977" y="2418"/>
                  <a:pt x="5575" y="2414"/>
                </a:cubicBezTo>
                <a:lnTo>
                  <a:pt x="3871" y="2414"/>
                </a:lnTo>
                <a:lnTo>
                  <a:pt x="3871" y="710"/>
                </a:lnTo>
                <a:cubicBezTo>
                  <a:pt x="3860" y="316"/>
                  <a:pt x="3537" y="0"/>
                  <a:pt x="31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F14C86E-28F3-82D1-56AC-7D6EF9327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053" y="0"/>
            <a:ext cx="68298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61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/>
          <p:nvPr/>
        </p:nvSpPr>
        <p:spPr>
          <a:xfrm>
            <a:off x="1298375" y="3583400"/>
            <a:ext cx="242877" cy="243532"/>
          </a:xfrm>
          <a:custGeom>
            <a:avLst/>
            <a:gdLst/>
            <a:ahLst/>
            <a:cxnLst/>
            <a:rect l="l" t="t" r="r" b="b"/>
            <a:pathLst>
              <a:path w="6304" h="6321" extrusionOk="0">
                <a:moveTo>
                  <a:pt x="3143" y="0"/>
                </a:moveTo>
                <a:cubicBezTo>
                  <a:pt x="2748" y="0"/>
                  <a:pt x="2422" y="316"/>
                  <a:pt x="2414" y="710"/>
                </a:cubicBezTo>
                <a:lnTo>
                  <a:pt x="2414" y="2414"/>
                </a:lnTo>
                <a:lnTo>
                  <a:pt x="710" y="2414"/>
                </a:lnTo>
                <a:cubicBezTo>
                  <a:pt x="312" y="2425"/>
                  <a:pt x="0" y="2748"/>
                  <a:pt x="0" y="3146"/>
                </a:cubicBezTo>
                <a:cubicBezTo>
                  <a:pt x="0" y="3541"/>
                  <a:pt x="312" y="3864"/>
                  <a:pt x="710" y="3874"/>
                </a:cubicBezTo>
                <a:lnTo>
                  <a:pt x="2414" y="3874"/>
                </a:lnTo>
                <a:lnTo>
                  <a:pt x="2414" y="5571"/>
                </a:lnTo>
                <a:cubicBezTo>
                  <a:pt x="2404" y="5980"/>
                  <a:pt x="2734" y="6321"/>
                  <a:pt x="3143" y="6321"/>
                </a:cubicBezTo>
                <a:cubicBezTo>
                  <a:pt x="3552" y="6321"/>
                  <a:pt x="3882" y="5980"/>
                  <a:pt x="3871" y="5571"/>
                </a:cubicBezTo>
                <a:lnTo>
                  <a:pt x="3871" y="3874"/>
                </a:lnTo>
                <a:lnTo>
                  <a:pt x="5575" y="3874"/>
                </a:lnTo>
                <a:cubicBezTo>
                  <a:pt x="5977" y="3874"/>
                  <a:pt x="6303" y="3544"/>
                  <a:pt x="6299" y="3143"/>
                </a:cubicBezTo>
                <a:cubicBezTo>
                  <a:pt x="6299" y="2741"/>
                  <a:pt x="5977" y="2418"/>
                  <a:pt x="5575" y="2414"/>
                </a:cubicBezTo>
                <a:lnTo>
                  <a:pt x="3871" y="2414"/>
                </a:lnTo>
                <a:lnTo>
                  <a:pt x="3871" y="710"/>
                </a:lnTo>
                <a:cubicBezTo>
                  <a:pt x="3860" y="316"/>
                  <a:pt x="3537" y="0"/>
                  <a:pt x="31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32F351-6901-D295-49A0-48F3DB2DF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682" y="0"/>
            <a:ext cx="6894635" cy="5143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82A3BA-6525-30FD-1CF8-75E44E55B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682" y="0"/>
            <a:ext cx="68946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06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/>
          <p:nvPr/>
        </p:nvSpPr>
        <p:spPr>
          <a:xfrm>
            <a:off x="1298375" y="3583400"/>
            <a:ext cx="242877" cy="243532"/>
          </a:xfrm>
          <a:custGeom>
            <a:avLst/>
            <a:gdLst/>
            <a:ahLst/>
            <a:cxnLst/>
            <a:rect l="l" t="t" r="r" b="b"/>
            <a:pathLst>
              <a:path w="6304" h="6321" extrusionOk="0">
                <a:moveTo>
                  <a:pt x="3143" y="0"/>
                </a:moveTo>
                <a:cubicBezTo>
                  <a:pt x="2748" y="0"/>
                  <a:pt x="2422" y="316"/>
                  <a:pt x="2414" y="710"/>
                </a:cubicBezTo>
                <a:lnTo>
                  <a:pt x="2414" y="2414"/>
                </a:lnTo>
                <a:lnTo>
                  <a:pt x="710" y="2414"/>
                </a:lnTo>
                <a:cubicBezTo>
                  <a:pt x="312" y="2425"/>
                  <a:pt x="0" y="2748"/>
                  <a:pt x="0" y="3146"/>
                </a:cubicBezTo>
                <a:cubicBezTo>
                  <a:pt x="0" y="3541"/>
                  <a:pt x="312" y="3864"/>
                  <a:pt x="710" y="3874"/>
                </a:cubicBezTo>
                <a:lnTo>
                  <a:pt x="2414" y="3874"/>
                </a:lnTo>
                <a:lnTo>
                  <a:pt x="2414" y="5571"/>
                </a:lnTo>
                <a:cubicBezTo>
                  <a:pt x="2404" y="5980"/>
                  <a:pt x="2734" y="6321"/>
                  <a:pt x="3143" y="6321"/>
                </a:cubicBezTo>
                <a:cubicBezTo>
                  <a:pt x="3552" y="6321"/>
                  <a:pt x="3882" y="5980"/>
                  <a:pt x="3871" y="5571"/>
                </a:cubicBezTo>
                <a:lnTo>
                  <a:pt x="3871" y="3874"/>
                </a:lnTo>
                <a:lnTo>
                  <a:pt x="5575" y="3874"/>
                </a:lnTo>
                <a:cubicBezTo>
                  <a:pt x="5977" y="3874"/>
                  <a:pt x="6303" y="3544"/>
                  <a:pt x="6299" y="3143"/>
                </a:cubicBezTo>
                <a:cubicBezTo>
                  <a:pt x="6299" y="2741"/>
                  <a:pt x="5977" y="2418"/>
                  <a:pt x="5575" y="2414"/>
                </a:cubicBezTo>
                <a:lnTo>
                  <a:pt x="3871" y="2414"/>
                </a:lnTo>
                <a:lnTo>
                  <a:pt x="3871" y="710"/>
                </a:lnTo>
                <a:cubicBezTo>
                  <a:pt x="3860" y="316"/>
                  <a:pt x="3537" y="0"/>
                  <a:pt x="31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D5091D-4863-5E94-FCCD-F71D6452B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0"/>
            <a:ext cx="70294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2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RECURSOS</a:t>
            </a:r>
            <a:endParaRPr/>
          </a:p>
        </p:txBody>
      </p:sp>
      <p:grpSp>
        <p:nvGrpSpPr>
          <p:cNvPr id="525" name="Google Shape;525;p48"/>
          <p:cNvGrpSpPr/>
          <p:nvPr/>
        </p:nvGrpSpPr>
        <p:grpSpPr>
          <a:xfrm rot="1342535" flipH="1">
            <a:off x="7057669" y="3599723"/>
            <a:ext cx="968857" cy="1479232"/>
            <a:chOff x="2497425" y="1903575"/>
            <a:chExt cx="404675" cy="617850"/>
          </a:xfrm>
        </p:grpSpPr>
        <p:sp>
          <p:nvSpPr>
            <p:cNvPr id="526" name="Google Shape;526;p48"/>
            <p:cNvSpPr/>
            <p:nvPr/>
          </p:nvSpPr>
          <p:spPr>
            <a:xfrm>
              <a:off x="2497425" y="2078875"/>
              <a:ext cx="299550" cy="442550"/>
            </a:xfrm>
            <a:custGeom>
              <a:avLst/>
              <a:gdLst/>
              <a:ahLst/>
              <a:cxnLst/>
              <a:rect l="l" t="t" r="r" b="b"/>
              <a:pathLst>
                <a:path w="11982" h="17702" extrusionOk="0">
                  <a:moveTo>
                    <a:pt x="11759" y="1"/>
                  </a:moveTo>
                  <a:cubicBezTo>
                    <a:pt x="11688" y="1"/>
                    <a:pt x="11621" y="40"/>
                    <a:pt x="11602" y="131"/>
                  </a:cubicBezTo>
                  <a:cubicBezTo>
                    <a:pt x="10404" y="5996"/>
                    <a:pt x="7222" y="11388"/>
                    <a:pt x="2716" y="15323"/>
                  </a:cubicBezTo>
                  <a:cubicBezTo>
                    <a:pt x="1855" y="16073"/>
                    <a:pt x="947" y="16765"/>
                    <a:pt x="0" y="17397"/>
                  </a:cubicBezTo>
                  <a:lnTo>
                    <a:pt x="341" y="17701"/>
                  </a:lnTo>
                  <a:cubicBezTo>
                    <a:pt x="4714" y="14659"/>
                    <a:pt x="8398" y="10100"/>
                    <a:pt x="10440" y="5171"/>
                  </a:cubicBezTo>
                  <a:cubicBezTo>
                    <a:pt x="11100" y="3574"/>
                    <a:pt x="11605" y="1921"/>
                    <a:pt x="11953" y="227"/>
                  </a:cubicBezTo>
                  <a:cubicBezTo>
                    <a:pt x="11981" y="90"/>
                    <a:pt x="11866" y="1"/>
                    <a:pt x="1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8"/>
            <p:cNvSpPr/>
            <p:nvPr/>
          </p:nvSpPr>
          <p:spPr>
            <a:xfrm>
              <a:off x="2638775" y="2031000"/>
              <a:ext cx="100450" cy="226925"/>
            </a:xfrm>
            <a:custGeom>
              <a:avLst/>
              <a:gdLst/>
              <a:ahLst/>
              <a:cxnLst/>
              <a:rect l="l" t="t" r="r" b="b"/>
              <a:pathLst>
                <a:path w="4018" h="9077" extrusionOk="0">
                  <a:moveTo>
                    <a:pt x="1995" y="1"/>
                  </a:moveTo>
                  <a:lnTo>
                    <a:pt x="1995" y="1"/>
                  </a:lnTo>
                  <a:cubicBezTo>
                    <a:pt x="1995" y="1"/>
                    <a:pt x="0" y="3710"/>
                    <a:pt x="3652" y="9077"/>
                  </a:cubicBezTo>
                  <a:cubicBezTo>
                    <a:pt x="3652" y="9077"/>
                    <a:pt x="4018" y="8069"/>
                    <a:pt x="3907" y="5192"/>
                  </a:cubicBezTo>
                  <a:cubicBezTo>
                    <a:pt x="3792" y="2200"/>
                    <a:pt x="1995" y="1"/>
                    <a:pt x="1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8"/>
            <p:cNvSpPr/>
            <p:nvPr/>
          </p:nvSpPr>
          <p:spPr>
            <a:xfrm>
              <a:off x="2722525" y="1903575"/>
              <a:ext cx="109275" cy="231950"/>
            </a:xfrm>
            <a:custGeom>
              <a:avLst/>
              <a:gdLst/>
              <a:ahLst/>
              <a:cxnLst/>
              <a:rect l="l" t="t" r="r" b="b"/>
              <a:pathLst>
                <a:path w="4371" h="9278" extrusionOk="0">
                  <a:moveTo>
                    <a:pt x="2964" y="0"/>
                  </a:moveTo>
                  <a:cubicBezTo>
                    <a:pt x="2964" y="0"/>
                    <a:pt x="1" y="3197"/>
                    <a:pt x="2261" y="9277"/>
                  </a:cubicBezTo>
                  <a:cubicBezTo>
                    <a:pt x="2261" y="9277"/>
                    <a:pt x="3215" y="8330"/>
                    <a:pt x="3739" y="5901"/>
                  </a:cubicBezTo>
                  <a:cubicBezTo>
                    <a:pt x="4370" y="2974"/>
                    <a:pt x="2964" y="0"/>
                    <a:pt x="2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8"/>
            <p:cNvSpPr/>
            <p:nvPr/>
          </p:nvSpPr>
          <p:spPr>
            <a:xfrm>
              <a:off x="2698050" y="2203650"/>
              <a:ext cx="204050" cy="107650"/>
            </a:xfrm>
            <a:custGeom>
              <a:avLst/>
              <a:gdLst/>
              <a:ahLst/>
              <a:cxnLst/>
              <a:rect l="l" t="t" r="r" b="b"/>
              <a:pathLst>
                <a:path w="8162" h="4306" extrusionOk="0">
                  <a:moveTo>
                    <a:pt x="8130" y="0"/>
                  </a:moveTo>
                  <a:cubicBezTo>
                    <a:pt x="7815" y="0"/>
                    <a:pt x="5172" y="51"/>
                    <a:pt x="2899" y="1704"/>
                  </a:cubicBezTo>
                  <a:cubicBezTo>
                    <a:pt x="571" y="3394"/>
                    <a:pt x="0" y="4305"/>
                    <a:pt x="0" y="4305"/>
                  </a:cubicBezTo>
                  <a:cubicBezTo>
                    <a:pt x="6475" y="3857"/>
                    <a:pt x="8162" y="0"/>
                    <a:pt x="8162" y="0"/>
                  </a:cubicBezTo>
                  <a:cubicBezTo>
                    <a:pt x="8162" y="0"/>
                    <a:pt x="8151" y="0"/>
                    <a:pt x="8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8"/>
            <p:cNvSpPr/>
            <p:nvPr/>
          </p:nvSpPr>
          <p:spPr>
            <a:xfrm>
              <a:off x="2583875" y="2196025"/>
              <a:ext cx="103525" cy="214000"/>
            </a:xfrm>
            <a:custGeom>
              <a:avLst/>
              <a:gdLst/>
              <a:ahLst/>
              <a:cxnLst/>
              <a:rect l="l" t="t" r="r" b="b"/>
              <a:pathLst>
                <a:path w="4141" h="8560" extrusionOk="0">
                  <a:moveTo>
                    <a:pt x="2749" y="1"/>
                  </a:moveTo>
                  <a:cubicBezTo>
                    <a:pt x="2749" y="1"/>
                    <a:pt x="1" y="2300"/>
                    <a:pt x="1712" y="8560"/>
                  </a:cubicBezTo>
                  <a:cubicBezTo>
                    <a:pt x="1712" y="8560"/>
                    <a:pt x="2447" y="8165"/>
                    <a:pt x="3276" y="5407"/>
                  </a:cubicBezTo>
                  <a:cubicBezTo>
                    <a:pt x="4140" y="2540"/>
                    <a:pt x="2749" y="1"/>
                    <a:pt x="2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8"/>
            <p:cNvSpPr/>
            <p:nvPr/>
          </p:nvSpPr>
          <p:spPr>
            <a:xfrm>
              <a:off x="2569000" y="2392750"/>
              <a:ext cx="205750" cy="73400"/>
            </a:xfrm>
            <a:custGeom>
              <a:avLst/>
              <a:gdLst/>
              <a:ahLst/>
              <a:cxnLst/>
              <a:rect l="l" t="t" r="r" b="b"/>
              <a:pathLst>
                <a:path w="8230" h="2936" extrusionOk="0">
                  <a:moveTo>
                    <a:pt x="6081" y="0"/>
                  </a:moveTo>
                  <a:cubicBezTo>
                    <a:pt x="5128" y="0"/>
                    <a:pt x="3964" y="168"/>
                    <a:pt x="2816" y="759"/>
                  </a:cubicBezTo>
                  <a:cubicBezTo>
                    <a:pt x="255" y="2079"/>
                    <a:pt x="0" y="2872"/>
                    <a:pt x="0" y="2872"/>
                  </a:cubicBezTo>
                  <a:cubicBezTo>
                    <a:pt x="517" y="2915"/>
                    <a:pt x="1003" y="2935"/>
                    <a:pt x="1461" y="2935"/>
                  </a:cubicBezTo>
                  <a:cubicBezTo>
                    <a:pt x="6738" y="2935"/>
                    <a:pt x="8229" y="293"/>
                    <a:pt x="8229" y="293"/>
                  </a:cubicBezTo>
                  <a:cubicBezTo>
                    <a:pt x="8229" y="293"/>
                    <a:pt x="7339" y="0"/>
                    <a:pt x="6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" name="Google Shape;532;p48"/>
          <p:cNvSpPr/>
          <p:nvPr/>
        </p:nvSpPr>
        <p:spPr>
          <a:xfrm>
            <a:off x="5544400" y="2212050"/>
            <a:ext cx="1178400" cy="1178400"/>
          </a:xfrm>
          <a:prstGeom prst="donut">
            <a:avLst>
              <a:gd name="adj" fmla="val 118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6072300" y="2212050"/>
            <a:ext cx="1178400" cy="1178400"/>
          </a:xfrm>
          <a:prstGeom prst="donut">
            <a:avLst>
              <a:gd name="adj" fmla="val 118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8"/>
          <p:cNvSpPr txBox="1">
            <a:spLocks noGrp="1"/>
          </p:cNvSpPr>
          <p:nvPr>
            <p:ph type="subTitle" idx="1"/>
          </p:nvPr>
        </p:nvSpPr>
        <p:spPr>
          <a:xfrm>
            <a:off x="720000" y="1093275"/>
            <a:ext cx="77040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¿Te gustaron los recursos de esta plantilla? Consíguelos gratis en nuestras otras webs: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b="1" dirty="0"/>
              <a:t>Vectores</a:t>
            </a:r>
            <a:endParaRPr sz="2400" b="1" dirty="0"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 dirty="0">
                <a:uFill>
                  <a:noFill/>
                </a:uFill>
                <a:hlinkClick r:id="rId3"/>
              </a:rPr>
              <a:t>Flat mental health facebook post</a:t>
            </a:r>
            <a:endParaRPr sz="1800" dirty="0"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 dirty="0">
                <a:uFill>
                  <a:noFill/>
                </a:uFill>
                <a:hlinkClick r:id="rId4"/>
              </a:rPr>
              <a:t>Flat design mental health facebook cover</a:t>
            </a:r>
            <a:endParaRPr sz="1800" dirty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 b="1" dirty="0"/>
              <a:t>Fotos</a:t>
            </a:r>
            <a:endParaRPr sz="1800" dirty="0">
              <a:latin typeface="Bebas Neue"/>
              <a:ea typeface="Bebas Neue"/>
              <a:cs typeface="Bebas Neue"/>
              <a:sym typeface="Bebas Neue"/>
            </a:endParaRP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 dirty="0">
                <a:uFill>
                  <a:noFill/>
                </a:uFill>
                <a:hlinkClick r:id="rId5"/>
              </a:rPr>
              <a:t>Kid meditating on yoga mat full shot</a:t>
            </a:r>
            <a:endParaRPr dirty="0"/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dirty="0">
                <a:uFill>
                  <a:noFill/>
                </a:uFill>
                <a:hlinkClick r:id="rId6"/>
              </a:rPr>
              <a:t>Close up kid meditating on mat</a:t>
            </a:r>
            <a:endParaRPr dirty="0"/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dirty="0">
                <a:uFill>
                  <a:noFill/>
                </a:uFill>
                <a:hlinkClick r:id="rId7"/>
              </a:rPr>
              <a:t>Close up kid and woman meditating</a:t>
            </a:r>
            <a:endParaRPr dirty="0"/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dirty="0">
                <a:uFill>
                  <a:noFill/>
                </a:uFill>
                <a:hlinkClick r:id="rId8"/>
              </a:rPr>
              <a:t>Close up woman and child meditating</a:t>
            </a:r>
            <a:endParaRPr dirty="0"/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dirty="0">
                <a:uFill>
                  <a:noFill/>
                </a:uFill>
                <a:hlinkClick r:id="rId9"/>
              </a:rPr>
              <a:t>Female yoga teacher teaching class</a:t>
            </a:r>
            <a:endParaRPr dirty="0"/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dirty="0">
                <a:uFill>
                  <a:noFill/>
                </a:uFill>
                <a:hlinkClick r:id="rId10"/>
              </a:rPr>
              <a:t>Mother and girl at home practicing yoga</a:t>
            </a:r>
            <a:endParaRPr dirty="0"/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dirty="0">
                <a:uFill>
                  <a:noFill/>
                </a:uFill>
                <a:hlinkClick r:id="rId11"/>
              </a:rPr>
              <a:t>Close up woman and kid meditating</a:t>
            </a:r>
            <a:endParaRPr dirty="0"/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dirty="0">
                <a:uFill>
                  <a:noFill/>
                </a:uFill>
                <a:hlinkClick r:id="rId12"/>
              </a:rPr>
              <a:t>Full shot woman and kid meditating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610103-24D8-5220-457C-5FDD2C22F2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278" y="0"/>
            <a:ext cx="903144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/>
          <p:nvPr/>
        </p:nvSpPr>
        <p:spPr>
          <a:xfrm>
            <a:off x="1298375" y="3583400"/>
            <a:ext cx="242877" cy="243532"/>
          </a:xfrm>
          <a:custGeom>
            <a:avLst/>
            <a:gdLst/>
            <a:ahLst/>
            <a:cxnLst/>
            <a:rect l="l" t="t" r="r" b="b"/>
            <a:pathLst>
              <a:path w="6304" h="6321" extrusionOk="0">
                <a:moveTo>
                  <a:pt x="3143" y="0"/>
                </a:moveTo>
                <a:cubicBezTo>
                  <a:pt x="2748" y="0"/>
                  <a:pt x="2422" y="316"/>
                  <a:pt x="2414" y="710"/>
                </a:cubicBezTo>
                <a:lnTo>
                  <a:pt x="2414" y="2414"/>
                </a:lnTo>
                <a:lnTo>
                  <a:pt x="710" y="2414"/>
                </a:lnTo>
                <a:cubicBezTo>
                  <a:pt x="312" y="2425"/>
                  <a:pt x="0" y="2748"/>
                  <a:pt x="0" y="3146"/>
                </a:cubicBezTo>
                <a:cubicBezTo>
                  <a:pt x="0" y="3541"/>
                  <a:pt x="312" y="3864"/>
                  <a:pt x="710" y="3874"/>
                </a:cubicBezTo>
                <a:lnTo>
                  <a:pt x="2414" y="3874"/>
                </a:lnTo>
                <a:lnTo>
                  <a:pt x="2414" y="5571"/>
                </a:lnTo>
                <a:cubicBezTo>
                  <a:pt x="2404" y="5980"/>
                  <a:pt x="2734" y="6321"/>
                  <a:pt x="3143" y="6321"/>
                </a:cubicBezTo>
                <a:cubicBezTo>
                  <a:pt x="3552" y="6321"/>
                  <a:pt x="3882" y="5980"/>
                  <a:pt x="3871" y="5571"/>
                </a:cubicBezTo>
                <a:lnTo>
                  <a:pt x="3871" y="3874"/>
                </a:lnTo>
                <a:lnTo>
                  <a:pt x="5575" y="3874"/>
                </a:lnTo>
                <a:cubicBezTo>
                  <a:pt x="5977" y="3874"/>
                  <a:pt x="6303" y="3544"/>
                  <a:pt x="6299" y="3143"/>
                </a:cubicBezTo>
                <a:cubicBezTo>
                  <a:pt x="6299" y="2741"/>
                  <a:pt x="5977" y="2418"/>
                  <a:pt x="5575" y="2414"/>
                </a:cubicBezTo>
                <a:lnTo>
                  <a:pt x="3871" y="2414"/>
                </a:lnTo>
                <a:lnTo>
                  <a:pt x="3871" y="710"/>
                </a:lnTo>
                <a:cubicBezTo>
                  <a:pt x="3860" y="316"/>
                  <a:pt x="3537" y="0"/>
                  <a:pt x="31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CD7732C-71BC-0147-E413-F85EA004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57"/>
            <a:ext cx="9144000" cy="506818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23DD004-6C44-230F-63C1-CA5213B01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657"/>
            <a:ext cx="9144000" cy="506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52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/>
          <p:nvPr/>
        </p:nvSpPr>
        <p:spPr>
          <a:xfrm>
            <a:off x="1298375" y="3583400"/>
            <a:ext cx="242877" cy="243532"/>
          </a:xfrm>
          <a:custGeom>
            <a:avLst/>
            <a:gdLst/>
            <a:ahLst/>
            <a:cxnLst/>
            <a:rect l="l" t="t" r="r" b="b"/>
            <a:pathLst>
              <a:path w="6304" h="6321" extrusionOk="0">
                <a:moveTo>
                  <a:pt x="3143" y="0"/>
                </a:moveTo>
                <a:cubicBezTo>
                  <a:pt x="2748" y="0"/>
                  <a:pt x="2422" y="316"/>
                  <a:pt x="2414" y="710"/>
                </a:cubicBezTo>
                <a:lnTo>
                  <a:pt x="2414" y="2414"/>
                </a:lnTo>
                <a:lnTo>
                  <a:pt x="710" y="2414"/>
                </a:lnTo>
                <a:cubicBezTo>
                  <a:pt x="312" y="2425"/>
                  <a:pt x="0" y="2748"/>
                  <a:pt x="0" y="3146"/>
                </a:cubicBezTo>
                <a:cubicBezTo>
                  <a:pt x="0" y="3541"/>
                  <a:pt x="312" y="3864"/>
                  <a:pt x="710" y="3874"/>
                </a:cubicBezTo>
                <a:lnTo>
                  <a:pt x="2414" y="3874"/>
                </a:lnTo>
                <a:lnTo>
                  <a:pt x="2414" y="5571"/>
                </a:lnTo>
                <a:cubicBezTo>
                  <a:pt x="2404" y="5980"/>
                  <a:pt x="2734" y="6321"/>
                  <a:pt x="3143" y="6321"/>
                </a:cubicBezTo>
                <a:cubicBezTo>
                  <a:pt x="3552" y="6321"/>
                  <a:pt x="3882" y="5980"/>
                  <a:pt x="3871" y="5571"/>
                </a:cubicBezTo>
                <a:lnTo>
                  <a:pt x="3871" y="3874"/>
                </a:lnTo>
                <a:lnTo>
                  <a:pt x="5575" y="3874"/>
                </a:lnTo>
                <a:cubicBezTo>
                  <a:pt x="5977" y="3874"/>
                  <a:pt x="6303" y="3544"/>
                  <a:pt x="6299" y="3143"/>
                </a:cubicBezTo>
                <a:cubicBezTo>
                  <a:pt x="6299" y="2741"/>
                  <a:pt x="5977" y="2418"/>
                  <a:pt x="5575" y="2414"/>
                </a:cubicBezTo>
                <a:lnTo>
                  <a:pt x="3871" y="2414"/>
                </a:lnTo>
                <a:lnTo>
                  <a:pt x="3871" y="710"/>
                </a:lnTo>
                <a:cubicBezTo>
                  <a:pt x="3860" y="316"/>
                  <a:pt x="3537" y="0"/>
                  <a:pt x="31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460CC8-1646-CF4F-5A81-6EAA8A50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8" y="0"/>
            <a:ext cx="90278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82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 txBox="1">
            <a:spLocks noGrp="1"/>
          </p:cNvSpPr>
          <p:nvPr>
            <p:ph type="title"/>
          </p:nvPr>
        </p:nvSpPr>
        <p:spPr>
          <a:xfrm>
            <a:off x="602611" y="-332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La 10.ª Conferencia Mundial de Promoción de la Salud señala un camino para crear ‘sociedades del bienestar.</a:t>
            </a:r>
            <a:endParaRPr dirty="0"/>
          </a:p>
        </p:txBody>
      </p:sp>
      <p:graphicFrame>
        <p:nvGraphicFramePr>
          <p:cNvPr id="394" name="Google Shape;394;p40"/>
          <p:cNvGraphicFramePr/>
          <p:nvPr>
            <p:extLst>
              <p:ext uri="{D42A27DB-BD31-4B8C-83A1-F6EECF244321}">
                <p14:modId xmlns:p14="http://schemas.microsoft.com/office/powerpoint/2010/main" val="2285617543"/>
              </p:ext>
            </p:extLst>
          </p:nvPr>
        </p:nvGraphicFramePr>
        <p:xfrm>
          <a:off x="720000" y="2011679"/>
          <a:ext cx="7704000" cy="3962250"/>
        </p:xfrm>
        <a:graphic>
          <a:graphicData uri="http://schemas.openxmlformats.org/drawingml/2006/table">
            <a:tbl>
              <a:tblPr>
                <a:noFill/>
                <a:tableStyleId>{7E8784DE-2AB9-42D8-9935-9DEC30C07248}</a:tableStyleId>
              </a:tblPr>
              <a:tblGrid>
                <a:gridCol w="106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47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dirty="0"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PE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 de diciembre de 2021</a:t>
                      </a:r>
                      <a:r>
                        <a:rPr lang="en" sz="12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.</a:t>
                      </a:r>
                      <a:endParaRPr sz="12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74300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99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dirty="0"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1200" b="1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 salud no comienza en un hospital ni en un dispensario. Comienza en nuestros hogares y comunidades; comienza con los alimentos que comemos y el agua que bebemos, el aire que respiramos en las escuelas y los lugares de trabajo,» dijo el Dr. </a:t>
                      </a:r>
                      <a:r>
                        <a:rPr lang="es-MX" sz="1200" b="1" dirty="0" err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Tedros</a:t>
                      </a:r>
                      <a:r>
                        <a:rPr lang="es-MX" sz="1200" b="1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s-MX" sz="1200" b="1" dirty="0" err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Adhanom</a:t>
                      </a:r>
                      <a:r>
                        <a:rPr lang="es-MX" sz="1200" b="1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s-MX" sz="1200" b="1" dirty="0" err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Ghebreyesus</a:t>
                      </a:r>
                      <a:r>
                        <a:rPr lang="es-MX" sz="1200" b="1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Director General de la OMS. «Debemos cambiar fundamentalmente la manera en que los dirigentes políticos, el sector privado y las instituciones internacionales piensan y valoran la salud, y promover el crecimiento basado en la salud y el bienestar de las personas y el planeta, de los países de todos los niveles de ingresos.»</a:t>
                      </a:r>
                      <a:endParaRPr sz="1200" b="1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74300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7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dirty="0"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2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74300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7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dirty="0"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74300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7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dirty="0">
                        <a:solidFill>
                          <a:schemeClr val="lt2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74300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95" name="Google Shape;395;p40"/>
          <p:cNvSpPr/>
          <p:nvPr/>
        </p:nvSpPr>
        <p:spPr>
          <a:xfrm>
            <a:off x="7388450" y="743725"/>
            <a:ext cx="365278" cy="362621"/>
          </a:xfrm>
          <a:custGeom>
            <a:avLst/>
            <a:gdLst/>
            <a:ahLst/>
            <a:cxnLst/>
            <a:rect l="l" t="t" r="r" b="b"/>
            <a:pathLst>
              <a:path w="4833" h="4798" extrusionOk="0">
                <a:moveTo>
                  <a:pt x="2417" y="1"/>
                </a:moveTo>
                <a:cubicBezTo>
                  <a:pt x="2389" y="1"/>
                  <a:pt x="2361" y="19"/>
                  <a:pt x="2357" y="55"/>
                </a:cubicBezTo>
                <a:cubicBezTo>
                  <a:pt x="2289" y="708"/>
                  <a:pt x="2203" y="1160"/>
                  <a:pt x="2038" y="1486"/>
                </a:cubicBezTo>
                <a:cubicBezTo>
                  <a:pt x="1690" y="1375"/>
                  <a:pt x="1310" y="1113"/>
                  <a:pt x="801" y="700"/>
                </a:cubicBezTo>
                <a:cubicBezTo>
                  <a:pt x="788" y="689"/>
                  <a:pt x="775" y="684"/>
                  <a:pt x="762" y="684"/>
                </a:cubicBezTo>
                <a:cubicBezTo>
                  <a:pt x="718" y="684"/>
                  <a:pt x="679" y="741"/>
                  <a:pt x="718" y="783"/>
                </a:cubicBezTo>
                <a:cubicBezTo>
                  <a:pt x="1131" y="1292"/>
                  <a:pt x="1389" y="1673"/>
                  <a:pt x="1504" y="2021"/>
                </a:cubicBezTo>
                <a:cubicBezTo>
                  <a:pt x="1177" y="2186"/>
                  <a:pt x="725" y="2272"/>
                  <a:pt x="72" y="2340"/>
                </a:cubicBezTo>
                <a:cubicBezTo>
                  <a:pt x="1" y="2347"/>
                  <a:pt x="1" y="2451"/>
                  <a:pt x="72" y="2458"/>
                </a:cubicBezTo>
                <a:cubicBezTo>
                  <a:pt x="725" y="2526"/>
                  <a:pt x="1177" y="2612"/>
                  <a:pt x="1504" y="2778"/>
                </a:cubicBezTo>
                <a:cubicBezTo>
                  <a:pt x="1392" y="3125"/>
                  <a:pt x="1131" y="3506"/>
                  <a:pt x="718" y="4015"/>
                </a:cubicBezTo>
                <a:cubicBezTo>
                  <a:pt x="684" y="4060"/>
                  <a:pt x="721" y="4114"/>
                  <a:pt x="765" y="4114"/>
                </a:cubicBezTo>
                <a:cubicBezTo>
                  <a:pt x="777" y="4114"/>
                  <a:pt x="789" y="4110"/>
                  <a:pt x="801" y="4101"/>
                </a:cubicBezTo>
                <a:cubicBezTo>
                  <a:pt x="1310" y="3689"/>
                  <a:pt x="1690" y="3427"/>
                  <a:pt x="2038" y="3312"/>
                </a:cubicBezTo>
                <a:cubicBezTo>
                  <a:pt x="2203" y="3638"/>
                  <a:pt x="2289" y="4094"/>
                  <a:pt x="2357" y="4743"/>
                </a:cubicBezTo>
                <a:cubicBezTo>
                  <a:pt x="2361" y="4779"/>
                  <a:pt x="2389" y="4797"/>
                  <a:pt x="2417" y="4797"/>
                </a:cubicBezTo>
                <a:cubicBezTo>
                  <a:pt x="2444" y="4797"/>
                  <a:pt x="2472" y="4779"/>
                  <a:pt x="2476" y="4743"/>
                </a:cubicBezTo>
                <a:cubicBezTo>
                  <a:pt x="2544" y="4094"/>
                  <a:pt x="2630" y="3638"/>
                  <a:pt x="2795" y="3312"/>
                </a:cubicBezTo>
                <a:cubicBezTo>
                  <a:pt x="3143" y="3427"/>
                  <a:pt x="3523" y="3689"/>
                  <a:pt x="4033" y="4101"/>
                </a:cubicBezTo>
                <a:cubicBezTo>
                  <a:pt x="4044" y="4110"/>
                  <a:pt x="4057" y="4114"/>
                  <a:pt x="4068" y="4114"/>
                </a:cubicBezTo>
                <a:cubicBezTo>
                  <a:pt x="4112" y="4114"/>
                  <a:pt x="4149" y="4060"/>
                  <a:pt x="4115" y="4015"/>
                </a:cubicBezTo>
                <a:cubicBezTo>
                  <a:pt x="3703" y="3506"/>
                  <a:pt x="3444" y="3125"/>
                  <a:pt x="3330" y="2778"/>
                </a:cubicBezTo>
                <a:cubicBezTo>
                  <a:pt x="3656" y="2612"/>
                  <a:pt x="4112" y="2526"/>
                  <a:pt x="4761" y="2458"/>
                </a:cubicBezTo>
                <a:cubicBezTo>
                  <a:pt x="4833" y="2451"/>
                  <a:pt x="4833" y="2347"/>
                  <a:pt x="4761" y="2340"/>
                </a:cubicBezTo>
                <a:cubicBezTo>
                  <a:pt x="4112" y="2272"/>
                  <a:pt x="3656" y="2186"/>
                  <a:pt x="3330" y="2021"/>
                </a:cubicBezTo>
                <a:cubicBezTo>
                  <a:pt x="3444" y="1673"/>
                  <a:pt x="3703" y="1292"/>
                  <a:pt x="4115" y="783"/>
                </a:cubicBezTo>
                <a:cubicBezTo>
                  <a:pt x="4154" y="741"/>
                  <a:pt x="4116" y="684"/>
                  <a:pt x="4071" y="684"/>
                </a:cubicBezTo>
                <a:cubicBezTo>
                  <a:pt x="4058" y="684"/>
                  <a:pt x="4045" y="689"/>
                  <a:pt x="4033" y="700"/>
                </a:cubicBezTo>
                <a:cubicBezTo>
                  <a:pt x="3523" y="1113"/>
                  <a:pt x="3143" y="1371"/>
                  <a:pt x="2795" y="1486"/>
                </a:cubicBezTo>
                <a:cubicBezTo>
                  <a:pt x="2630" y="1160"/>
                  <a:pt x="2544" y="708"/>
                  <a:pt x="2476" y="55"/>
                </a:cubicBezTo>
                <a:cubicBezTo>
                  <a:pt x="2472" y="19"/>
                  <a:pt x="2444" y="1"/>
                  <a:pt x="24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El documento alienta cinco medidas clave:</a:t>
            </a:r>
            <a:endParaRPr dirty="0"/>
          </a:p>
        </p:txBody>
      </p:sp>
      <p:sp>
        <p:nvSpPr>
          <p:cNvPr id="401" name="Google Shape;401;p41"/>
          <p:cNvSpPr txBox="1">
            <a:spLocks noGrp="1"/>
          </p:cNvSpPr>
          <p:nvPr>
            <p:ph type="subTitle" idx="1"/>
          </p:nvPr>
        </p:nvSpPr>
        <p:spPr>
          <a:xfrm>
            <a:off x="720000" y="1791050"/>
            <a:ext cx="5508000" cy="24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s-MX" dirty="0"/>
              <a:t>diseñar una economía equitativa que sirva al desarrollo humano dentro de los límites planetarios;</a:t>
            </a:r>
          </a:p>
          <a:p>
            <a:pPr marL="27432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s-MX" dirty="0"/>
              <a:t>crear políticas públicas favorables al bien común;</a:t>
            </a:r>
          </a:p>
          <a:p>
            <a:pPr marL="27432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s-MX" dirty="0"/>
              <a:t>lograr la cobertura sanitaria universal;</a:t>
            </a:r>
          </a:p>
          <a:p>
            <a:pPr marL="27432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s-MX" dirty="0"/>
              <a:t>abordar la transformación digital para contrarrestar los daños y el debilitamiento y reforzar los beneficios; y</a:t>
            </a:r>
          </a:p>
          <a:p>
            <a:pPr marL="27432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s-MX" dirty="0"/>
              <a:t>valorar y preservar el planeta. </a:t>
            </a:r>
            <a:endParaRPr dirty="0"/>
          </a:p>
        </p:txBody>
      </p:sp>
      <p:sp>
        <p:nvSpPr>
          <p:cNvPr id="402" name="Google Shape;402;p41"/>
          <p:cNvSpPr/>
          <p:nvPr/>
        </p:nvSpPr>
        <p:spPr>
          <a:xfrm>
            <a:off x="8279350" y="1077875"/>
            <a:ext cx="1178400" cy="1178400"/>
          </a:xfrm>
          <a:prstGeom prst="donut">
            <a:avLst>
              <a:gd name="adj" fmla="val 118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1"/>
          <p:cNvSpPr/>
          <p:nvPr/>
        </p:nvSpPr>
        <p:spPr>
          <a:xfrm>
            <a:off x="7480200" y="1077875"/>
            <a:ext cx="1178400" cy="1178400"/>
          </a:xfrm>
          <a:prstGeom prst="donut">
            <a:avLst>
              <a:gd name="adj" fmla="val 118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1"/>
          <p:cNvSpPr/>
          <p:nvPr/>
        </p:nvSpPr>
        <p:spPr>
          <a:xfrm>
            <a:off x="5901475" y="4416200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1"/>
          <p:cNvSpPr/>
          <p:nvPr/>
        </p:nvSpPr>
        <p:spPr>
          <a:xfrm>
            <a:off x="6911125" y="2861788"/>
            <a:ext cx="282151" cy="243522"/>
          </a:xfrm>
          <a:custGeom>
            <a:avLst/>
            <a:gdLst/>
            <a:ahLst/>
            <a:cxnLst/>
            <a:rect l="l" t="t" r="r" b="b"/>
            <a:pathLst>
              <a:path w="5838" h="5039" extrusionOk="0">
                <a:moveTo>
                  <a:pt x="1562" y="1"/>
                </a:moveTo>
                <a:cubicBezTo>
                  <a:pt x="1405" y="1"/>
                  <a:pt x="1256" y="26"/>
                  <a:pt x="1120" y="70"/>
                </a:cubicBezTo>
                <a:cubicBezTo>
                  <a:pt x="424" y="289"/>
                  <a:pt x="1" y="959"/>
                  <a:pt x="58" y="1731"/>
                </a:cubicBezTo>
                <a:cubicBezTo>
                  <a:pt x="69" y="1856"/>
                  <a:pt x="90" y="1978"/>
                  <a:pt x="130" y="2100"/>
                </a:cubicBezTo>
                <a:cubicBezTo>
                  <a:pt x="141" y="2136"/>
                  <a:pt x="151" y="2172"/>
                  <a:pt x="166" y="2208"/>
                </a:cubicBezTo>
                <a:cubicBezTo>
                  <a:pt x="589" y="3402"/>
                  <a:pt x="2121" y="4590"/>
                  <a:pt x="2584" y="4927"/>
                </a:cubicBezTo>
                <a:cubicBezTo>
                  <a:pt x="2680" y="4999"/>
                  <a:pt x="2795" y="5038"/>
                  <a:pt x="2917" y="5038"/>
                </a:cubicBezTo>
                <a:cubicBezTo>
                  <a:pt x="3039" y="5038"/>
                  <a:pt x="3154" y="4999"/>
                  <a:pt x="3254" y="4927"/>
                </a:cubicBezTo>
                <a:cubicBezTo>
                  <a:pt x="3714" y="4593"/>
                  <a:pt x="5245" y="3406"/>
                  <a:pt x="5669" y="2211"/>
                </a:cubicBezTo>
                <a:cubicBezTo>
                  <a:pt x="5683" y="2172"/>
                  <a:pt x="5694" y="2136"/>
                  <a:pt x="5708" y="2100"/>
                </a:cubicBezTo>
                <a:cubicBezTo>
                  <a:pt x="5744" y="1978"/>
                  <a:pt x="5765" y="1856"/>
                  <a:pt x="5776" y="1731"/>
                </a:cubicBezTo>
                <a:cubicBezTo>
                  <a:pt x="5837" y="959"/>
                  <a:pt x="5410" y="292"/>
                  <a:pt x="4718" y="70"/>
                </a:cubicBezTo>
                <a:cubicBezTo>
                  <a:pt x="4582" y="26"/>
                  <a:pt x="4433" y="1"/>
                  <a:pt x="4276" y="1"/>
                </a:cubicBezTo>
                <a:cubicBezTo>
                  <a:pt x="3829" y="1"/>
                  <a:pt x="3324" y="206"/>
                  <a:pt x="2917" y="769"/>
                </a:cubicBezTo>
                <a:cubicBezTo>
                  <a:pt x="2513" y="206"/>
                  <a:pt x="2009" y="1"/>
                  <a:pt x="15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3046" r="11793"/>
          <a:stretch/>
        </p:blipFill>
        <p:spPr>
          <a:xfrm flipH="1">
            <a:off x="4880989" y="0"/>
            <a:ext cx="4262999" cy="5143499"/>
          </a:xfrm>
          <a:prstGeom prst="rect">
            <a:avLst/>
          </a:prstGeom>
        </p:spPr>
      </p:pic>
      <p:sp>
        <p:nvSpPr>
          <p:cNvPr id="411" name="Google Shape;411;p42"/>
          <p:cNvSpPr/>
          <p:nvPr/>
        </p:nvSpPr>
        <p:spPr>
          <a:xfrm rot="10800000" flipH="1">
            <a:off x="301326" y="0"/>
            <a:ext cx="6253350" cy="5143508"/>
          </a:xfrm>
          <a:custGeom>
            <a:avLst/>
            <a:gdLst/>
            <a:ahLst/>
            <a:cxnLst/>
            <a:rect l="l" t="t" r="r" b="b"/>
            <a:pathLst>
              <a:path w="58880" h="48430" extrusionOk="0">
                <a:moveTo>
                  <a:pt x="58879" y="0"/>
                </a:moveTo>
                <a:lnTo>
                  <a:pt x="0" y="22"/>
                </a:lnTo>
                <a:lnTo>
                  <a:pt x="0" y="48430"/>
                </a:lnTo>
                <a:lnTo>
                  <a:pt x="44505" y="48430"/>
                </a:lnTo>
                <a:cubicBezTo>
                  <a:pt x="45800" y="44638"/>
                  <a:pt x="50736" y="42884"/>
                  <a:pt x="51640" y="38984"/>
                </a:cubicBezTo>
                <a:cubicBezTo>
                  <a:pt x="52558" y="35020"/>
                  <a:pt x="48763" y="30927"/>
                  <a:pt x="50101" y="27081"/>
                </a:cubicBezTo>
                <a:cubicBezTo>
                  <a:pt x="50869" y="24875"/>
                  <a:pt x="53139" y="23480"/>
                  <a:pt x="54051" y="21327"/>
                </a:cubicBezTo>
                <a:cubicBezTo>
                  <a:pt x="55206" y="18597"/>
                  <a:pt x="53903" y="15530"/>
                  <a:pt x="53523" y="12592"/>
                </a:cubicBezTo>
                <a:cubicBezTo>
                  <a:pt x="52903" y="7785"/>
                  <a:pt x="55016" y="2953"/>
                  <a:pt x="588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2"/>
          <p:cNvSpPr txBox="1">
            <a:spLocks noGrp="1"/>
          </p:cNvSpPr>
          <p:nvPr>
            <p:ph type="title"/>
          </p:nvPr>
        </p:nvSpPr>
        <p:spPr>
          <a:xfrm>
            <a:off x="720000" y="365988"/>
            <a:ext cx="44874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En sus avances, los países deberán priorizar :</a:t>
            </a:r>
            <a:endParaRPr dirty="0"/>
          </a:p>
        </p:txBody>
      </p:sp>
      <p:sp>
        <p:nvSpPr>
          <p:cNvPr id="413" name="Google Shape;413;p42"/>
          <p:cNvSpPr txBox="1">
            <a:spLocks noGrp="1"/>
          </p:cNvSpPr>
          <p:nvPr>
            <p:ph type="subTitle" idx="1"/>
          </p:nvPr>
        </p:nvSpPr>
        <p:spPr>
          <a:xfrm>
            <a:off x="720000" y="2239050"/>
            <a:ext cx="4487400" cy="22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s-MX" dirty="0"/>
              <a:t> la salud como parte de un ecosistema más amplio que abarque factores medioambientales, sociales, económicos y políticos. La cobertura sanitaria universal, basada en una sólida atención primaria de salud, debe estar en el centro de todos nuestros empeños, como piedra angular de la estabilidad social, económica y política. El relato en torno a la salud se deberá reformular, no como un costo, sino como una inversión en nuestro futuro común.</a:t>
            </a:r>
            <a:endParaRPr dirty="0"/>
          </a:p>
        </p:txBody>
      </p:sp>
      <p:sp>
        <p:nvSpPr>
          <p:cNvPr id="414" name="Google Shape;414;p42"/>
          <p:cNvSpPr/>
          <p:nvPr/>
        </p:nvSpPr>
        <p:spPr>
          <a:xfrm>
            <a:off x="4023600" y="3909801"/>
            <a:ext cx="5120226" cy="1233670"/>
          </a:xfrm>
          <a:custGeom>
            <a:avLst/>
            <a:gdLst/>
            <a:ahLst/>
            <a:cxnLst/>
            <a:rect l="l" t="t" r="r" b="b"/>
            <a:pathLst>
              <a:path w="75425" h="17958" extrusionOk="0">
                <a:moveTo>
                  <a:pt x="65561" y="1"/>
                </a:moveTo>
                <a:cubicBezTo>
                  <a:pt x="62472" y="1"/>
                  <a:pt x="59368" y="1131"/>
                  <a:pt x="56925" y="3440"/>
                </a:cubicBezTo>
                <a:lnTo>
                  <a:pt x="55160" y="5108"/>
                </a:lnTo>
                <a:cubicBezTo>
                  <a:pt x="52790" y="7349"/>
                  <a:pt x="49685" y="8548"/>
                  <a:pt x="46515" y="8548"/>
                </a:cubicBezTo>
                <a:cubicBezTo>
                  <a:pt x="45260" y="8548"/>
                  <a:pt x="43995" y="8360"/>
                  <a:pt x="42762" y="7974"/>
                </a:cubicBezTo>
                <a:lnTo>
                  <a:pt x="30942" y="4279"/>
                </a:lnTo>
                <a:cubicBezTo>
                  <a:pt x="29713" y="3895"/>
                  <a:pt x="28448" y="3706"/>
                  <a:pt x="27187" y="3706"/>
                </a:cubicBezTo>
                <a:cubicBezTo>
                  <a:pt x="24902" y="3706"/>
                  <a:pt x="22635" y="4328"/>
                  <a:pt x="20642" y="5542"/>
                </a:cubicBezTo>
                <a:cubicBezTo>
                  <a:pt x="13349" y="9983"/>
                  <a:pt x="377" y="17865"/>
                  <a:pt x="1" y="17958"/>
                </a:cubicBezTo>
                <a:lnTo>
                  <a:pt x="75425" y="17958"/>
                </a:lnTo>
                <a:lnTo>
                  <a:pt x="75425" y="4760"/>
                </a:lnTo>
                <a:cubicBezTo>
                  <a:pt x="72927" y="1615"/>
                  <a:pt x="69254" y="1"/>
                  <a:pt x="65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2"/>
          <p:cNvSpPr/>
          <p:nvPr/>
        </p:nvSpPr>
        <p:spPr>
          <a:xfrm>
            <a:off x="8002750" y="683263"/>
            <a:ext cx="282151" cy="243522"/>
          </a:xfrm>
          <a:custGeom>
            <a:avLst/>
            <a:gdLst/>
            <a:ahLst/>
            <a:cxnLst/>
            <a:rect l="l" t="t" r="r" b="b"/>
            <a:pathLst>
              <a:path w="5838" h="5039" extrusionOk="0">
                <a:moveTo>
                  <a:pt x="1562" y="1"/>
                </a:moveTo>
                <a:cubicBezTo>
                  <a:pt x="1405" y="1"/>
                  <a:pt x="1256" y="26"/>
                  <a:pt x="1120" y="70"/>
                </a:cubicBezTo>
                <a:cubicBezTo>
                  <a:pt x="424" y="289"/>
                  <a:pt x="1" y="959"/>
                  <a:pt x="58" y="1731"/>
                </a:cubicBezTo>
                <a:cubicBezTo>
                  <a:pt x="69" y="1856"/>
                  <a:pt x="90" y="1978"/>
                  <a:pt x="130" y="2100"/>
                </a:cubicBezTo>
                <a:cubicBezTo>
                  <a:pt x="141" y="2136"/>
                  <a:pt x="151" y="2172"/>
                  <a:pt x="166" y="2208"/>
                </a:cubicBezTo>
                <a:cubicBezTo>
                  <a:pt x="589" y="3402"/>
                  <a:pt x="2121" y="4590"/>
                  <a:pt x="2584" y="4927"/>
                </a:cubicBezTo>
                <a:cubicBezTo>
                  <a:pt x="2680" y="4999"/>
                  <a:pt x="2795" y="5038"/>
                  <a:pt x="2917" y="5038"/>
                </a:cubicBezTo>
                <a:cubicBezTo>
                  <a:pt x="3039" y="5038"/>
                  <a:pt x="3154" y="4999"/>
                  <a:pt x="3254" y="4927"/>
                </a:cubicBezTo>
                <a:cubicBezTo>
                  <a:pt x="3714" y="4593"/>
                  <a:pt x="5245" y="3406"/>
                  <a:pt x="5669" y="2211"/>
                </a:cubicBezTo>
                <a:cubicBezTo>
                  <a:pt x="5683" y="2172"/>
                  <a:pt x="5694" y="2136"/>
                  <a:pt x="5708" y="2100"/>
                </a:cubicBezTo>
                <a:cubicBezTo>
                  <a:pt x="5744" y="1978"/>
                  <a:pt x="5765" y="1856"/>
                  <a:pt x="5776" y="1731"/>
                </a:cubicBezTo>
                <a:cubicBezTo>
                  <a:pt x="5837" y="959"/>
                  <a:pt x="5410" y="292"/>
                  <a:pt x="4718" y="70"/>
                </a:cubicBezTo>
                <a:cubicBezTo>
                  <a:pt x="4582" y="26"/>
                  <a:pt x="4433" y="1"/>
                  <a:pt x="4276" y="1"/>
                </a:cubicBezTo>
                <a:cubicBezTo>
                  <a:pt x="3829" y="1"/>
                  <a:pt x="3324" y="206"/>
                  <a:pt x="2917" y="769"/>
                </a:cubicBezTo>
                <a:cubicBezTo>
                  <a:pt x="2513" y="206"/>
                  <a:pt x="2009" y="1"/>
                  <a:pt x="15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2"/>
          <p:cNvSpPr/>
          <p:nvPr/>
        </p:nvSpPr>
        <p:spPr>
          <a:xfrm>
            <a:off x="1266775" y="-591425"/>
            <a:ext cx="1178400" cy="1178400"/>
          </a:xfrm>
          <a:prstGeom prst="donut">
            <a:avLst>
              <a:gd name="adj" fmla="val 118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2"/>
          <p:cNvSpPr/>
          <p:nvPr/>
        </p:nvSpPr>
        <p:spPr>
          <a:xfrm>
            <a:off x="467625" y="-591425"/>
            <a:ext cx="1178400" cy="1178400"/>
          </a:xfrm>
          <a:prstGeom prst="donut">
            <a:avLst>
              <a:gd name="adj" fmla="val 118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2"/>
          <p:cNvSpPr/>
          <p:nvPr/>
        </p:nvSpPr>
        <p:spPr>
          <a:xfrm>
            <a:off x="5809613" y="4001788"/>
            <a:ext cx="365278" cy="362621"/>
          </a:xfrm>
          <a:custGeom>
            <a:avLst/>
            <a:gdLst/>
            <a:ahLst/>
            <a:cxnLst/>
            <a:rect l="l" t="t" r="r" b="b"/>
            <a:pathLst>
              <a:path w="4833" h="4798" extrusionOk="0">
                <a:moveTo>
                  <a:pt x="2417" y="1"/>
                </a:moveTo>
                <a:cubicBezTo>
                  <a:pt x="2389" y="1"/>
                  <a:pt x="2361" y="19"/>
                  <a:pt x="2357" y="55"/>
                </a:cubicBezTo>
                <a:cubicBezTo>
                  <a:pt x="2289" y="708"/>
                  <a:pt x="2203" y="1160"/>
                  <a:pt x="2038" y="1486"/>
                </a:cubicBezTo>
                <a:cubicBezTo>
                  <a:pt x="1690" y="1375"/>
                  <a:pt x="1310" y="1113"/>
                  <a:pt x="801" y="700"/>
                </a:cubicBezTo>
                <a:cubicBezTo>
                  <a:pt x="788" y="689"/>
                  <a:pt x="775" y="684"/>
                  <a:pt x="762" y="684"/>
                </a:cubicBezTo>
                <a:cubicBezTo>
                  <a:pt x="718" y="684"/>
                  <a:pt x="679" y="741"/>
                  <a:pt x="718" y="783"/>
                </a:cubicBezTo>
                <a:cubicBezTo>
                  <a:pt x="1131" y="1292"/>
                  <a:pt x="1389" y="1673"/>
                  <a:pt x="1504" y="2021"/>
                </a:cubicBezTo>
                <a:cubicBezTo>
                  <a:pt x="1177" y="2186"/>
                  <a:pt x="725" y="2272"/>
                  <a:pt x="72" y="2340"/>
                </a:cubicBezTo>
                <a:cubicBezTo>
                  <a:pt x="1" y="2347"/>
                  <a:pt x="1" y="2451"/>
                  <a:pt x="72" y="2458"/>
                </a:cubicBezTo>
                <a:cubicBezTo>
                  <a:pt x="725" y="2526"/>
                  <a:pt x="1177" y="2612"/>
                  <a:pt x="1504" y="2778"/>
                </a:cubicBezTo>
                <a:cubicBezTo>
                  <a:pt x="1392" y="3125"/>
                  <a:pt x="1131" y="3506"/>
                  <a:pt x="718" y="4015"/>
                </a:cubicBezTo>
                <a:cubicBezTo>
                  <a:pt x="684" y="4060"/>
                  <a:pt x="721" y="4114"/>
                  <a:pt x="765" y="4114"/>
                </a:cubicBezTo>
                <a:cubicBezTo>
                  <a:pt x="777" y="4114"/>
                  <a:pt x="789" y="4110"/>
                  <a:pt x="801" y="4101"/>
                </a:cubicBezTo>
                <a:cubicBezTo>
                  <a:pt x="1310" y="3689"/>
                  <a:pt x="1690" y="3427"/>
                  <a:pt x="2038" y="3312"/>
                </a:cubicBezTo>
                <a:cubicBezTo>
                  <a:pt x="2203" y="3638"/>
                  <a:pt x="2289" y="4094"/>
                  <a:pt x="2357" y="4743"/>
                </a:cubicBezTo>
                <a:cubicBezTo>
                  <a:pt x="2361" y="4779"/>
                  <a:pt x="2389" y="4797"/>
                  <a:pt x="2417" y="4797"/>
                </a:cubicBezTo>
                <a:cubicBezTo>
                  <a:pt x="2444" y="4797"/>
                  <a:pt x="2472" y="4779"/>
                  <a:pt x="2476" y="4743"/>
                </a:cubicBezTo>
                <a:cubicBezTo>
                  <a:pt x="2544" y="4094"/>
                  <a:pt x="2630" y="3638"/>
                  <a:pt x="2795" y="3312"/>
                </a:cubicBezTo>
                <a:cubicBezTo>
                  <a:pt x="3143" y="3427"/>
                  <a:pt x="3523" y="3689"/>
                  <a:pt x="4033" y="4101"/>
                </a:cubicBezTo>
                <a:cubicBezTo>
                  <a:pt x="4044" y="4110"/>
                  <a:pt x="4057" y="4114"/>
                  <a:pt x="4068" y="4114"/>
                </a:cubicBezTo>
                <a:cubicBezTo>
                  <a:pt x="4112" y="4114"/>
                  <a:pt x="4149" y="4060"/>
                  <a:pt x="4115" y="4015"/>
                </a:cubicBezTo>
                <a:cubicBezTo>
                  <a:pt x="3703" y="3506"/>
                  <a:pt x="3444" y="3125"/>
                  <a:pt x="3330" y="2778"/>
                </a:cubicBezTo>
                <a:cubicBezTo>
                  <a:pt x="3656" y="2612"/>
                  <a:pt x="4112" y="2526"/>
                  <a:pt x="4761" y="2458"/>
                </a:cubicBezTo>
                <a:cubicBezTo>
                  <a:pt x="4833" y="2451"/>
                  <a:pt x="4833" y="2347"/>
                  <a:pt x="4761" y="2340"/>
                </a:cubicBezTo>
                <a:cubicBezTo>
                  <a:pt x="4112" y="2272"/>
                  <a:pt x="3656" y="2186"/>
                  <a:pt x="3330" y="2021"/>
                </a:cubicBezTo>
                <a:cubicBezTo>
                  <a:pt x="3444" y="1673"/>
                  <a:pt x="3703" y="1292"/>
                  <a:pt x="4115" y="783"/>
                </a:cubicBezTo>
                <a:cubicBezTo>
                  <a:pt x="4154" y="741"/>
                  <a:pt x="4116" y="684"/>
                  <a:pt x="4071" y="684"/>
                </a:cubicBezTo>
                <a:cubicBezTo>
                  <a:pt x="4058" y="684"/>
                  <a:pt x="4045" y="689"/>
                  <a:pt x="4033" y="700"/>
                </a:cubicBezTo>
                <a:cubicBezTo>
                  <a:pt x="3523" y="1113"/>
                  <a:pt x="3143" y="1371"/>
                  <a:pt x="2795" y="1486"/>
                </a:cubicBezTo>
                <a:cubicBezTo>
                  <a:pt x="2630" y="1160"/>
                  <a:pt x="2544" y="708"/>
                  <a:pt x="2476" y="55"/>
                </a:cubicBezTo>
                <a:cubicBezTo>
                  <a:pt x="2472" y="19"/>
                  <a:pt x="2444" y="1"/>
                  <a:pt x="24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2"/>
          <p:cNvSpPr/>
          <p:nvPr/>
        </p:nvSpPr>
        <p:spPr>
          <a:xfrm>
            <a:off x="227375" y="4268700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2"/>
          <p:cNvSpPr/>
          <p:nvPr/>
        </p:nvSpPr>
        <p:spPr>
          <a:xfrm>
            <a:off x="520425" y="4682400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/>
          <p:nvPr/>
        </p:nvSpPr>
        <p:spPr>
          <a:xfrm>
            <a:off x="1298375" y="3583400"/>
            <a:ext cx="242877" cy="243532"/>
          </a:xfrm>
          <a:custGeom>
            <a:avLst/>
            <a:gdLst/>
            <a:ahLst/>
            <a:cxnLst/>
            <a:rect l="l" t="t" r="r" b="b"/>
            <a:pathLst>
              <a:path w="6304" h="6321" extrusionOk="0">
                <a:moveTo>
                  <a:pt x="3143" y="0"/>
                </a:moveTo>
                <a:cubicBezTo>
                  <a:pt x="2748" y="0"/>
                  <a:pt x="2422" y="316"/>
                  <a:pt x="2414" y="710"/>
                </a:cubicBezTo>
                <a:lnTo>
                  <a:pt x="2414" y="2414"/>
                </a:lnTo>
                <a:lnTo>
                  <a:pt x="710" y="2414"/>
                </a:lnTo>
                <a:cubicBezTo>
                  <a:pt x="312" y="2425"/>
                  <a:pt x="0" y="2748"/>
                  <a:pt x="0" y="3146"/>
                </a:cubicBezTo>
                <a:cubicBezTo>
                  <a:pt x="0" y="3541"/>
                  <a:pt x="312" y="3864"/>
                  <a:pt x="710" y="3874"/>
                </a:cubicBezTo>
                <a:lnTo>
                  <a:pt x="2414" y="3874"/>
                </a:lnTo>
                <a:lnTo>
                  <a:pt x="2414" y="5571"/>
                </a:lnTo>
                <a:cubicBezTo>
                  <a:pt x="2404" y="5980"/>
                  <a:pt x="2734" y="6321"/>
                  <a:pt x="3143" y="6321"/>
                </a:cubicBezTo>
                <a:cubicBezTo>
                  <a:pt x="3552" y="6321"/>
                  <a:pt x="3882" y="5980"/>
                  <a:pt x="3871" y="5571"/>
                </a:cubicBezTo>
                <a:lnTo>
                  <a:pt x="3871" y="3874"/>
                </a:lnTo>
                <a:lnTo>
                  <a:pt x="5575" y="3874"/>
                </a:lnTo>
                <a:cubicBezTo>
                  <a:pt x="5977" y="3874"/>
                  <a:pt x="6303" y="3544"/>
                  <a:pt x="6299" y="3143"/>
                </a:cubicBezTo>
                <a:cubicBezTo>
                  <a:pt x="6299" y="2741"/>
                  <a:pt x="5977" y="2418"/>
                  <a:pt x="5575" y="2414"/>
                </a:cubicBezTo>
                <a:lnTo>
                  <a:pt x="3871" y="2414"/>
                </a:lnTo>
                <a:lnTo>
                  <a:pt x="3871" y="710"/>
                </a:lnTo>
                <a:cubicBezTo>
                  <a:pt x="3860" y="316"/>
                  <a:pt x="3537" y="0"/>
                  <a:pt x="31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775382-2C2D-4C5B-37EC-E879300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685" y="0"/>
            <a:ext cx="6812630" cy="5143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FBC8722-D6F6-3CF0-4084-5E6BED958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85" y="321276"/>
            <a:ext cx="6812630" cy="482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0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/>
          <p:nvPr/>
        </p:nvSpPr>
        <p:spPr>
          <a:xfrm>
            <a:off x="1298375" y="3583400"/>
            <a:ext cx="242877" cy="243532"/>
          </a:xfrm>
          <a:custGeom>
            <a:avLst/>
            <a:gdLst/>
            <a:ahLst/>
            <a:cxnLst/>
            <a:rect l="l" t="t" r="r" b="b"/>
            <a:pathLst>
              <a:path w="6304" h="6321" extrusionOk="0">
                <a:moveTo>
                  <a:pt x="3143" y="0"/>
                </a:moveTo>
                <a:cubicBezTo>
                  <a:pt x="2748" y="0"/>
                  <a:pt x="2422" y="316"/>
                  <a:pt x="2414" y="710"/>
                </a:cubicBezTo>
                <a:lnTo>
                  <a:pt x="2414" y="2414"/>
                </a:lnTo>
                <a:lnTo>
                  <a:pt x="710" y="2414"/>
                </a:lnTo>
                <a:cubicBezTo>
                  <a:pt x="312" y="2425"/>
                  <a:pt x="0" y="2748"/>
                  <a:pt x="0" y="3146"/>
                </a:cubicBezTo>
                <a:cubicBezTo>
                  <a:pt x="0" y="3541"/>
                  <a:pt x="312" y="3864"/>
                  <a:pt x="710" y="3874"/>
                </a:cubicBezTo>
                <a:lnTo>
                  <a:pt x="2414" y="3874"/>
                </a:lnTo>
                <a:lnTo>
                  <a:pt x="2414" y="5571"/>
                </a:lnTo>
                <a:cubicBezTo>
                  <a:pt x="2404" y="5980"/>
                  <a:pt x="2734" y="6321"/>
                  <a:pt x="3143" y="6321"/>
                </a:cubicBezTo>
                <a:cubicBezTo>
                  <a:pt x="3552" y="6321"/>
                  <a:pt x="3882" y="5980"/>
                  <a:pt x="3871" y="5571"/>
                </a:cubicBezTo>
                <a:lnTo>
                  <a:pt x="3871" y="3874"/>
                </a:lnTo>
                <a:lnTo>
                  <a:pt x="5575" y="3874"/>
                </a:lnTo>
                <a:cubicBezTo>
                  <a:pt x="5977" y="3874"/>
                  <a:pt x="6303" y="3544"/>
                  <a:pt x="6299" y="3143"/>
                </a:cubicBezTo>
                <a:cubicBezTo>
                  <a:pt x="6299" y="2741"/>
                  <a:pt x="5977" y="2418"/>
                  <a:pt x="5575" y="2414"/>
                </a:cubicBezTo>
                <a:lnTo>
                  <a:pt x="3871" y="2414"/>
                </a:lnTo>
                <a:lnTo>
                  <a:pt x="3871" y="710"/>
                </a:lnTo>
                <a:cubicBezTo>
                  <a:pt x="3860" y="316"/>
                  <a:pt x="3537" y="0"/>
                  <a:pt x="31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5AD4EB-5673-0D25-939C-D32285031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711" y="1162304"/>
            <a:ext cx="4426080" cy="80474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FB7A1B9-4BA6-E2A1-DDB0-9B777DDB4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80" y="0"/>
            <a:ext cx="69086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05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13089E0-23B8-06BF-6793-1728F9687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65218" y="136813"/>
            <a:ext cx="6747165" cy="48698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2F3F71-6F2F-2B1A-CC7C-33206CE8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1617" y="1607127"/>
            <a:ext cx="2064327" cy="24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79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/>
          <p:nvPr/>
        </p:nvSpPr>
        <p:spPr>
          <a:xfrm>
            <a:off x="1298375" y="3583400"/>
            <a:ext cx="242877" cy="243532"/>
          </a:xfrm>
          <a:custGeom>
            <a:avLst/>
            <a:gdLst/>
            <a:ahLst/>
            <a:cxnLst/>
            <a:rect l="l" t="t" r="r" b="b"/>
            <a:pathLst>
              <a:path w="6304" h="6321" extrusionOk="0">
                <a:moveTo>
                  <a:pt x="3143" y="0"/>
                </a:moveTo>
                <a:cubicBezTo>
                  <a:pt x="2748" y="0"/>
                  <a:pt x="2422" y="316"/>
                  <a:pt x="2414" y="710"/>
                </a:cubicBezTo>
                <a:lnTo>
                  <a:pt x="2414" y="2414"/>
                </a:lnTo>
                <a:lnTo>
                  <a:pt x="710" y="2414"/>
                </a:lnTo>
                <a:cubicBezTo>
                  <a:pt x="312" y="2425"/>
                  <a:pt x="0" y="2748"/>
                  <a:pt x="0" y="3146"/>
                </a:cubicBezTo>
                <a:cubicBezTo>
                  <a:pt x="0" y="3541"/>
                  <a:pt x="312" y="3864"/>
                  <a:pt x="710" y="3874"/>
                </a:cubicBezTo>
                <a:lnTo>
                  <a:pt x="2414" y="3874"/>
                </a:lnTo>
                <a:lnTo>
                  <a:pt x="2414" y="5571"/>
                </a:lnTo>
                <a:cubicBezTo>
                  <a:pt x="2404" y="5980"/>
                  <a:pt x="2734" y="6321"/>
                  <a:pt x="3143" y="6321"/>
                </a:cubicBezTo>
                <a:cubicBezTo>
                  <a:pt x="3552" y="6321"/>
                  <a:pt x="3882" y="5980"/>
                  <a:pt x="3871" y="5571"/>
                </a:cubicBezTo>
                <a:lnTo>
                  <a:pt x="3871" y="3874"/>
                </a:lnTo>
                <a:lnTo>
                  <a:pt x="5575" y="3874"/>
                </a:lnTo>
                <a:cubicBezTo>
                  <a:pt x="5977" y="3874"/>
                  <a:pt x="6303" y="3544"/>
                  <a:pt x="6299" y="3143"/>
                </a:cubicBezTo>
                <a:cubicBezTo>
                  <a:pt x="6299" y="2741"/>
                  <a:pt x="5977" y="2418"/>
                  <a:pt x="5575" y="2414"/>
                </a:cubicBezTo>
                <a:lnTo>
                  <a:pt x="3871" y="2414"/>
                </a:lnTo>
                <a:lnTo>
                  <a:pt x="3871" y="710"/>
                </a:lnTo>
                <a:cubicBezTo>
                  <a:pt x="3860" y="316"/>
                  <a:pt x="3537" y="0"/>
                  <a:pt x="31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FF976A-01AE-A4B8-0F7A-4C96B1BF2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3" y="0"/>
            <a:ext cx="6941514" cy="5143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F8ECDA-D36B-1EC0-88C1-85C89A61D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43" y="0"/>
            <a:ext cx="6941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3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082CD96-DD33-8911-B00B-CBB20313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57915E3-5F0F-735C-EDB0-A0603F8DAE06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57CE8FD-9E0E-ACF8-426D-392D756FC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83" y="146304"/>
            <a:ext cx="8388633" cy="49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86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/>
          <p:nvPr/>
        </p:nvSpPr>
        <p:spPr>
          <a:xfrm>
            <a:off x="1298375" y="3583400"/>
            <a:ext cx="242877" cy="243532"/>
          </a:xfrm>
          <a:custGeom>
            <a:avLst/>
            <a:gdLst/>
            <a:ahLst/>
            <a:cxnLst/>
            <a:rect l="l" t="t" r="r" b="b"/>
            <a:pathLst>
              <a:path w="6304" h="6321" extrusionOk="0">
                <a:moveTo>
                  <a:pt x="3143" y="0"/>
                </a:moveTo>
                <a:cubicBezTo>
                  <a:pt x="2748" y="0"/>
                  <a:pt x="2422" y="316"/>
                  <a:pt x="2414" y="710"/>
                </a:cubicBezTo>
                <a:lnTo>
                  <a:pt x="2414" y="2414"/>
                </a:lnTo>
                <a:lnTo>
                  <a:pt x="710" y="2414"/>
                </a:lnTo>
                <a:cubicBezTo>
                  <a:pt x="312" y="2425"/>
                  <a:pt x="0" y="2748"/>
                  <a:pt x="0" y="3146"/>
                </a:cubicBezTo>
                <a:cubicBezTo>
                  <a:pt x="0" y="3541"/>
                  <a:pt x="312" y="3864"/>
                  <a:pt x="710" y="3874"/>
                </a:cubicBezTo>
                <a:lnTo>
                  <a:pt x="2414" y="3874"/>
                </a:lnTo>
                <a:lnTo>
                  <a:pt x="2414" y="5571"/>
                </a:lnTo>
                <a:cubicBezTo>
                  <a:pt x="2404" y="5980"/>
                  <a:pt x="2734" y="6321"/>
                  <a:pt x="3143" y="6321"/>
                </a:cubicBezTo>
                <a:cubicBezTo>
                  <a:pt x="3552" y="6321"/>
                  <a:pt x="3882" y="5980"/>
                  <a:pt x="3871" y="5571"/>
                </a:cubicBezTo>
                <a:lnTo>
                  <a:pt x="3871" y="3874"/>
                </a:lnTo>
                <a:lnTo>
                  <a:pt x="5575" y="3874"/>
                </a:lnTo>
                <a:cubicBezTo>
                  <a:pt x="5977" y="3874"/>
                  <a:pt x="6303" y="3544"/>
                  <a:pt x="6299" y="3143"/>
                </a:cubicBezTo>
                <a:cubicBezTo>
                  <a:pt x="6299" y="2741"/>
                  <a:pt x="5977" y="2418"/>
                  <a:pt x="5575" y="2414"/>
                </a:cubicBezTo>
                <a:lnTo>
                  <a:pt x="3871" y="2414"/>
                </a:lnTo>
                <a:lnTo>
                  <a:pt x="3871" y="710"/>
                </a:lnTo>
                <a:cubicBezTo>
                  <a:pt x="3860" y="316"/>
                  <a:pt x="3537" y="0"/>
                  <a:pt x="31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95B6FC-2871-D637-622E-2EF6E5079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56" y="0"/>
            <a:ext cx="6848488" cy="5143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FD68F7-EF3D-721E-8002-1629551F8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756" y="0"/>
            <a:ext cx="68484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8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112" r="46024"/>
          <a:stretch/>
        </p:blipFill>
        <p:spPr>
          <a:xfrm>
            <a:off x="5450350" y="0"/>
            <a:ext cx="3693599" cy="5143501"/>
          </a:xfrm>
          <a:prstGeom prst="rect">
            <a:avLst/>
          </a:prstGeom>
        </p:spPr>
      </p:pic>
      <p:sp>
        <p:nvSpPr>
          <p:cNvPr id="463" name="Google Shape;463;p45"/>
          <p:cNvSpPr/>
          <p:nvPr/>
        </p:nvSpPr>
        <p:spPr>
          <a:xfrm rot="10800000" flipH="1">
            <a:off x="0" y="-8"/>
            <a:ext cx="7340864" cy="5143508"/>
          </a:xfrm>
          <a:custGeom>
            <a:avLst/>
            <a:gdLst/>
            <a:ahLst/>
            <a:cxnLst/>
            <a:rect l="l" t="t" r="r" b="b"/>
            <a:pathLst>
              <a:path w="58880" h="48430" extrusionOk="0">
                <a:moveTo>
                  <a:pt x="58879" y="0"/>
                </a:moveTo>
                <a:lnTo>
                  <a:pt x="0" y="22"/>
                </a:lnTo>
                <a:lnTo>
                  <a:pt x="0" y="48430"/>
                </a:lnTo>
                <a:lnTo>
                  <a:pt x="44505" y="48430"/>
                </a:lnTo>
                <a:cubicBezTo>
                  <a:pt x="45800" y="44638"/>
                  <a:pt x="50736" y="42884"/>
                  <a:pt x="51640" y="38984"/>
                </a:cubicBezTo>
                <a:cubicBezTo>
                  <a:pt x="52558" y="35020"/>
                  <a:pt x="48763" y="30927"/>
                  <a:pt x="50101" y="27081"/>
                </a:cubicBezTo>
                <a:cubicBezTo>
                  <a:pt x="50869" y="24875"/>
                  <a:pt x="53139" y="23480"/>
                  <a:pt x="54051" y="21327"/>
                </a:cubicBezTo>
                <a:cubicBezTo>
                  <a:pt x="55206" y="18597"/>
                  <a:pt x="53903" y="15530"/>
                  <a:pt x="53523" y="12592"/>
                </a:cubicBezTo>
                <a:cubicBezTo>
                  <a:pt x="52903" y="7785"/>
                  <a:pt x="55016" y="2953"/>
                  <a:pt x="588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5"/>
          <p:cNvSpPr txBox="1">
            <a:spLocks noGrp="1"/>
          </p:cNvSpPr>
          <p:nvPr>
            <p:ph type="subTitle" idx="1"/>
          </p:nvPr>
        </p:nvSpPr>
        <p:spPr>
          <a:xfrm>
            <a:off x="720000" y="1034875"/>
            <a:ext cx="5184000" cy="32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16764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Es importante </a:t>
            </a:r>
            <a:r>
              <a:rPr lang="en" b="1" dirty="0"/>
              <a:t>ser creativos</a:t>
            </a:r>
            <a:r>
              <a:rPr lang="en" dirty="0"/>
              <a:t> para adaptar la actividad al grupo de edad.</a:t>
            </a:r>
            <a:endParaRPr dirty="0"/>
          </a:p>
          <a:p>
            <a:pPr marL="274320" lvl="0" indent="-16764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b="1" dirty="0"/>
              <a:t>Tener en cuenta si algún alumno tiene condiciones médicas que impidan la realización de estas prácticas. </a:t>
            </a:r>
            <a:r>
              <a:rPr lang="en" dirty="0"/>
              <a:t>Si es así, adaptar la actividad al alumno en cuestión; por ejemplo, podemos pedirle simplemente que cuente sus respiraciones. </a:t>
            </a:r>
            <a:endParaRPr dirty="0"/>
          </a:p>
          <a:p>
            <a:pPr marL="274320" lvl="0" indent="-16764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b="1" dirty="0"/>
              <a:t>Si algún alumno o alumna se marea, que pare</a:t>
            </a:r>
            <a:r>
              <a:rPr lang="en" dirty="0"/>
              <a:t> de hacer el ejercicio inmediatamente o que lo haga tumbado o tumbada en el suelo. </a:t>
            </a:r>
            <a:endParaRPr dirty="0"/>
          </a:p>
          <a:p>
            <a:pPr marL="274320" lvl="0" indent="-167640" algn="l" rtl="0">
              <a:spcBef>
                <a:spcPts val="1200"/>
              </a:spcBef>
              <a:spcAft>
                <a:spcPts val="1000"/>
              </a:spcAft>
              <a:buSzPts val="1200"/>
              <a:buChar char="●"/>
            </a:pPr>
            <a:r>
              <a:rPr lang="en" dirty="0"/>
              <a:t>Se puede facilitar el ambiente propicio para la relajación con</a:t>
            </a:r>
            <a:r>
              <a:rPr lang="en" b="1" dirty="0"/>
              <a:t> luz tenue y música relajante de fondo.</a:t>
            </a:r>
            <a:endParaRPr b="1" dirty="0"/>
          </a:p>
        </p:txBody>
      </p:sp>
      <p:sp>
        <p:nvSpPr>
          <p:cNvPr id="465" name="Google Shape;465;p45"/>
          <p:cNvSpPr/>
          <p:nvPr/>
        </p:nvSpPr>
        <p:spPr>
          <a:xfrm rot="10800000" flipH="1">
            <a:off x="3757099" y="-28137"/>
            <a:ext cx="5386854" cy="1282560"/>
          </a:xfrm>
          <a:custGeom>
            <a:avLst/>
            <a:gdLst/>
            <a:ahLst/>
            <a:cxnLst/>
            <a:rect l="l" t="t" r="r" b="b"/>
            <a:pathLst>
              <a:path w="75425" h="17958" extrusionOk="0">
                <a:moveTo>
                  <a:pt x="65561" y="1"/>
                </a:moveTo>
                <a:cubicBezTo>
                  <a:pt x="62472" y="1"/>
                  <a:pt x="59368" y="1131"/>
                  <a:pt x="56925" y="3440"/>
                </a:cubicBezTo>
                <a:lnTo>
                  <a:pt x="55160" y="5108"/>
                </a:lnTo>
                <a:cubicBezTo>
                  <a:pt x="52790" y="7349"/>
                  <a:pt x="49685" y="8548"/>
                  <a:pt x="46515" y="8548"/>
                </a:cubicBezTo>
                <a:cubicBezTo>
                  <a:pt x="45260" y="8548"/>
                  <a:pt x="43995" y="8360"/>
                  <a:pt x="42762" y="7974"/>
                </a:cubicBezTo>
                <a:lnTo>
                  <a:pt x="30942" y="4279"/>
                </a:lnTo>
                <a:cubicBezTo>
                  <a:pt x="29713" y="3895"/>
                  <a:pt x="28448" y="3706"/>
                  <a:pt x="27187" y="3706"/>
                </a:cubicBezTo>
                <a:cubicBezTo>
                  <a:pt x="24902" y="3706"/>
                  <a:pt x="22635" y="4328"/>
                  <a:pt x="20642" y="5542"/>
                </a:cubicBezTo>
                <a:cubicBezTo>
                  <a:pt x="13349" y="9983"/>
                  <a:pt x="377" y="17865"/>
                  <a:pt x="1" y="17958"/>
                </a:cubicBezTo>
                <a:lnTo>
                  <a:pt x="75425" y="17958"/>
                </a:lnTo>
                <a:lnTo>
                  <a:pt x="75425" y="4760"/>
                </a:lnTo>
                <a:cubicBezTo>
                  <a:pt x="72927" y="1615"/>
                  <a:pt x="69254" y="1"/>
                  <a:pt x="655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5"/>
          <p:cNvSpPr/>
          <p:nvPr/>
        </p:nvSpPr>
        <p:spPr>
          <a:xfrm rot="10800000" flipH="1">
            <a:off x="-2019331" y="-13"/>
            <a:ext cx="3558106" cy="1044688"/>
          </a:xfrm>
          <a:custGeom>
            <a:avLst/>
            <a:gdLst/>
            <a:ahLst/>
            <a:cxnLst/>
            <a:rect l="l" t="t" r="r" b="b"/>
            <a:pathLst>
              <a:path w="50651" h="14871" extrusionOk="0">
                <a:moveTo>
                  <a:pt x="1" y="1"/>
                </a:moveTo>
                <a:lnTo>
                  <a:pt x="1" y="14870"/>
                </a:lnTo>
                <a:lnTo>
                  <a:pt x="50651" y="14870"/>
                </a:lnTo>
                <a:cubicBezTo>
                  <a:pt x="50651" y="14870"/>
                  <a:pt x="39824" y="4531"/>
                  <a:pt x="32341" y="4531"/>
                </a:cubicBezTo>
                <a:cubicBezTo>
                  <a:pt x="24020" y="4531"/>
                  <a:pt x="26868" y="10783"/>
                  <a:pt x="15444" y="10783"/>
                </a:cubicBezTo>
                <a:cubicBezTo>
                  <a:pt x="14811" y="10783"/>
                  <a:pt x="14135" y="10764"/>
                  <a:pt x="13410" y="10723"/>
                </a:cubicBezTo>
                <a:cubicBezTo>
                  <a:pt x="9270" y="10490"/>
                  <a:pt x="5052" y="4668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5"/>
          <p:cNvSpPr/>
          <p:nvPr/>
        </p:nvSpPr>
        <p:spPr>
          <a:xfrm>
            <a:off x="6651925" y="4438438"/>
            <a:ext cx="282151" cy="243522"/>
          </a:xfrm>
          <a:custGeom>
            <a:avLst/>
            <a:gdLst/>
            <a:ahLst/>
            <a:cxnLst/>
            <a:rect l="l" t="t" r="r" b="b"/>
            <a:pathLst>
              <a:path w="5838" h="5039" extrusionOk="0">
                <a:moveTo>
                  <a:pt x="1562" y="1"/>
                </a:moveTo>
                <a:cubicBezTo>
                  <a:pt x="1405" y="1"/>
                  <a:pt x="1256" y="26"/>
                  <a:pt x="1120" y="70"/>
                </a:cubicBezTo>
                <a:cubicBezTo>
                  <a:pt x="424" y="289"/>
                  <a:pt x="1" y="959"/>
                  <a:pt x="58" y="1731"/>
                </a:cubicBezTo>
                <a:cubicBezTo>
                  <a:pt x="69" y="1856"/>
                  <a:pt x="90" y="1978"/>
                  <a:pt x="130" y="2100"/>
                </a:cubicBezTo>
                <a:cubicBezTo>
                  <a:pt x="141" y="2136"/>
                  <a:pt x="151" y="2172"/>
                  <a:pt x="166" y="2208"/>
                </a:cubicBezTo>
                <a:cubicBezTo>
                  <a:pt x="589" y="3402"/>
                  <a:pt x="2121" y="4590"/>
                  <a:pt x="2584" y="4927"/>
                </a:cubicBezTo>
                <a:cubicBezTo>
                  <a:pt x="2680" y="4999"/>
                  <a:pt x="2795" y="5038"/>
                  <a:pt x="2917" y="5038"/>
                </a:cubicBezTo>
                <a:cubicBezTo>
                  <a:pt x="3039" y="5038"/>
                  <a:pt x="3154" y="4999"/>
                  <a:pt x="3254" y="4927"/>
                </a:cubicBezTo>
                <a:cubicBezTo>
                  <a:pt x="3714" y="4593"/>
                  <a:pt x="5245" y="3406"/>
                  <a:pt x="5669" y="2211"/>
                </a:cubicBezTo>
                <a:cubicBezTo>
                  <a:pt x="5683" y="2172"/>
                  <a:pt x="5694" y="2136"/>
                  <a:pt x="5708" y="2100"/>
                </a:cubicBezTo>
                <a:cubicBezTo>
                  <a:pt x="5744" y="1978"/>
                  <a:pt x="5765" y="1856"/>
                  <a:pt x="5776" y="1731"/>
                </a:cubicBezTo>
                <a:cubicBezTo>
                  <a:pt x="5837" y="959"/>
                  <a:pt x="5410" y="292"/>
                  <a:pt x="4718" y="70"/>
                </a:cubicBezTo>
                <a:cubicBezTo>
                  <a:pt x="4582" y="26"/>
                  <a:pt x="4433" y="1"/>
                  <a:pt x="4276" y="1"/>
                </a:cubicBezTo>
                <a:cubicBezTo>
                  <a:pt x="3829" y="1"/>
                  <a:pt x="3324" y="206"/>
                  <a:pt x="2917" y="769"/>
                </a:cubicBezTo>
                <a:cubicBezTo>
                  <a:pt x="2513" y="206"/>
                  <a:pt x="2009" y="1"/>
                  <a:pt x="15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45"/>
          <p:cNvGrpSpPr/>
          <p:nvPr/>
        </p:nvGrpSpPr>
        <p:grpSpPr>
          <a:xfrm rot="-9457465" flipH="1">
            <a:off x="6381844" y="65873"/>
            <a:ext cx="968857" cy="1479232"/>
            <a:chOff x="2497425" y="1903575"/>
            <a:chExt cx="404675" cy="617850"/>
          </a:xfrm>
        </p:grpSpPr>
        <p:sp>
          <p:nvSpPr>
            <p:cNvPr id="469" name="Google Shape;469;p45"/>
            <p:cNvSpPr/>
            <p:nvPr/>
          </p:nvSpPr>
          <p:spPr>
            <a:xfrm>
              <a:off x="2497425" y="2078875"/>
              <a:ext cx="299550" cy="442550"/>
            </a:xfrm>
            <a:custGeom>
              <a:avLst/>
              <a:gdLst/>
              <a:ahLst/>
              <a:cxnLst/>
              <a:rect l="l" t="t" r="r" b="b"/>
              <a:pathLst>
                <a:path w="11982" h="17702" extrusionOk="0">
                  <a:moveTo>
                    <a:pt x="11759" y="1"/>
                  </a:moveTo>
                  <a:cubicBezTo>
                    <a:pt x="11688" y="1"/>
                    <a:pt x="11621" y="40"/>
                    <a:pt x="11602" y="131"/>
                  </a:cubicBezTo>
                  <a:cubicBezTo>
                    <a:pt x="10404" y="5996"/>
                    <a:pt x="7222" y="11388"/>
                    <a:pt x="2716" y="15323"/>
                  </a:cubicBezTo>
                  <a:cubicBezTo>
                    <a:pt x="1855" y="16073"/>
                    <a:pt x="947" y="16765"/>
                    <a:pt x="0" y="17397"/>
                  </a:cubicBezTo>
                  <a:lnTo>
                    <a:pt x="341" y="17701"/>
                  </a:lnTo>
                  <a:cubicBezTo>
                    <a:pt x="4714" y="14659"/>
                    <a:pt x="8398" y="10100"/>
                    <a:pt x="10440" y="5171"/>
                  </a:cubicBezTo>
                  <a:cubicBezTo>
                    <a:pt x="11100" y="3574"/>
                    <a:pt x="11605" y="1921"/>
                    <a:pt x="11953" y="227"/>
                  </a:cubicBezTo>
                  <a:cubicBezTo>
                    <a:pt x="11981" y="90"/>
                    <a:pt x="11866" y="1"/>
                    <a:pt x="11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5"/>
            <p:cNvSpPr/>
            <p:nvPr/>
          </p:nvSpPr>
          <p:spPr>
            <a:xfrm>
              <a:off x="2638775" y="2031000"/>
              <a:ext cx="100450" cy="226925"/>
            </a:xfrm>
            <a:custGeom>
              <a:avLst/>
              <a:gdLst/>
              <a:ahLst/>
              <a:cxnLst/>
              <a:rect l="l" t="t" r="r" b="b"/>
              <a:pathLst>
                <a:path w="4018" h="9077" extrusionOk="0">
                  <a:moveTo>
                    <a:pt x="1995" y="1"/>
                  </a:moveTo>
                  <a:lnTo>
                    <a:pt x="1995" y="1"/>
                  </a:lnTo>
                  <a:cubicBezTo>
                    <a:pt x="1995" y="1"/>
                    <a:pt x="0" y="3710"/>
                    <a:pt x="3652" y="9077"/>
                  </a:cubicBezTo>
                  <a:cubicBezTo>
                    <a:pt x="3652" y="9077"/>
                    <a:pt x="4018" y="8069"/>
                    <a:pt x="3907" y="5192"/>
                  </a:cubicBezTo>
                  <a:cubicBezTo>
                    <a:pt x="3792" y="2200"/>
                    <a:pt x="1995" y="1"/>
                    <a:pt x="1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5"/>
            <p:cNvSpPr/>
            <p:nvPr/>
          </p:nvSpPr>
          <p:spPr>
            <a:xfrm>
              <a:off x="2722525" y="1903575"/>
              <a:ext cx="109275" cy="231950"/>
            </a:xfrm>
            <a:custGeom>
              <a:avLst/>
              <a:gdLst/>
              <a:ahLst/>
              <a:cxnLst/>
              <a:rect l="l" t="t" r="r" b="b"/>
              <a:pathLst>
                <a:path w="4371" h="9278" extrusionOk="0">
                  <a:moveTo>
                    <a:pt x="2964" y="0"/>
                  </a:moveTo>
                  <a:cubicBezTo>
                    <a:pt x="2964" y="0"/>
                    <a:pt x="1" y="3197"/>
                    <a:pt x="2261" y="9277"/>
                  </a:cubicBezTo>
                  <a:cubicBezTo>
                    <a:pt x="2261" y="9277"/>
                    <a:pt x="3215" y="8330"/>
                    <a:pt x="3739" y="5901"/>
                  </a:cubicBezTo>
                  <a:cubicBezTo>
                    <a:pt x="4370" y="2974"/>
                    <a:pt x="2964" y="0"/>
                    <a:pt x="2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5"/>
            <p:cNvSpPr/>
            <p:nvPr/>
          </p:nvSpPr>
          <p:spPr>
            <a:xfrm>
              <a:off x="2698050" y="2203650"/>
              <a:ext cx="204050" cy="107650"/>
            </a:xfrm>
            <a:custGeom>
              <a:avLst/>
              <a:gdLst/>
              <a:ahLst/>
              <a:cxnLst/>
              <a:rect l="l" t="t" r="r" b="b"/>
              <a:pathLst>
                <a:path w="8162" h="4306" extrusionOk="0">
                  <a:moveTo>
                    <a:pt x="8130" y="0"/>
                  </a:moveTo>
                  <a:cubicBezTo>
                    <a:pt x="7815" y="0"/>
                    <a:pt x="5172" y="51"/>
                    <a:pt x="2899" y="1704"/>
                  </a:cubicBezTo>
                  <a:cubicBezTo>
                    <a:pt x="571" y="3394"/>
                    <a:pt x="0" y="4305"/>
                    <a:pt x="0" y="4305"/>
                  </a:cubicBezTo>
                  <a:cubicBezTo>
                    <a:pt x="6475" y="3857"/>
                    <a:pt x="8162" y="0"/>
                    <a:pt x="8162" y="0"/>
                  </a:cubicBezTo>
                  <a:cubicBezTo>
                    <a:pt x="8162" y="0"/>
                    <a:pt x="8151" y="0"/>
                    <a:pt x="8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5"/>
            <p:cNvSpPr/>
            <p:nvPr/>
          </p:nvSpPr>
          <p:spPr>
            <a:xfrm>
              <a:off x="2583875" y="2196025"/>
              <a:ext cx="103525" cy="214000"/>
            </a:xfrm>
            <a:custGeom>
              <a:avLst/>
              <a:gdLst/>
              <a:ahLst/>
              <a:cxnLst/>
              <a:rect l="l" t="t" r="r" b="b"/>
              <a:pathLst>
                <a:path w="4141" h="8560" extrusionOk="0">
                  <a:moveTo>
                    <a:pt x="2749" y="1"/>
                  </a:moveTo>
                  <a:cubicBezTo>
                    <a:pt x="2749" y="1"/>
                    <a:pt x="1" y="2300"/>
                    <a:pt x="1712" y="8560"/>
                  </a:cubicBezTo>
                  <a:cubicBezTo>
                    <a:pt x="1712" y="8560"/>
                    <a:pt x="2447" y="8165"/>
                    <a:pt x="3276" y="5407"/>
                  </a:cubicBezTo>
                  <a:cubicBezTo>
                    <a:pt x="4140" y="2540"/>
                    <a:pt x="2749" y="1"/>
                    <a:pt x="2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5"/>
            <p:cNvSpPr/>
            <p:nvPr/>
          </p:nvSpPr>
          <p:spPr>
            <a:xfrm>
              <a:off x="2569000" y="2392750"/>
              <a:ext cx="205750" cy="73400"/>
            </a:xfrm>
            <a:custGeom>
              <a:avLst/>
              <a:gdLst/>
              <a:ahLst/>
              <a:cxnLst/>
              <a:rect l="l" t="t" r="r" b="b"/>
              <a:pathLst>
                <a:path w="8230" h="2936" extrusionOk="0">
                  <a:moveTo>
                    <a:pt x="6081" y="0"/>
                  </a:moveTo>
                  <a:cubicBezTo>
                    <a:pt x="5128" y="0"/>
                    <a:pt x="3964" y="168"/>
                    <a:pt x="2816" y="759"/>
                  </a:cubicBezTo>
                  <a:cubicBezTo>
                    <a:pt x="255" y="2079"/>
                    <a:pt x="0" y="2872"/>
                    <a:pt x="0" y="2872"/>
                  </a:cubicBezTo>
                  <a:cubicBezTo>
                    <a:pt x="517" y="2915"/>
                    <a:pt x="1003" y="2935"/>
                    <a:pt x="1461" y="2935"/>
                  </a:cubicBezTo>
                  <a:cubicBezTo>
                    <a:pt x="6738" y="2935"/>
                    <a:pt x="8229" y="293"/>
                    <a:pt x="8229" y="293"/>
                  </a:cubicBezTo>
                  <a:cubicBezTo>
                    <a:pt x="8229" y="293"/>
                    <a:pt x="7339" y="0"/>
                    <a:pt x="6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45"/>
          <p:cNvGrpSpPr/>
          <p:nvPr/>
        </p:nvGrpSpPr>
        <p:grpSpPr>
          <a:xfrm rot="5240787" flipH="1">
            <a:off x="-323844" y="3952240"/>
            <a:ext cx="2074144" cy="1044774"/>
            <a:chOff x="509850" y="3509400"/>
            <a:chExt cx="2073994" cy="1044698"/>
          </a:xfrm>
        </p:grpSpPr>
        <p:sp>
          <p:nvSpPr>
            <p:cNvPr id="476" name="Google Shape;476;p45"/>
            <p:cNvSpPr/>
            <p:nvPr/>
          </p:nvSpPr>
          <p:spPr>
            <a:xfrm>
              <a:off x="1497911" y="4090368"/>
              <a:ext cx="497867" cy="418341"/>
            </a:xfrm>
            <a:custGeom>
              <a:avLst/>
              <a:gdLst/>
              <a:ahLst/>
              <a:cxnLst/>
              <a:rect l="l" t="t" r="r" b="b"/>
              <a:pathLst>
                <a:path w="10311" h="8664" extrusionOk="0">
                  <a:moveTo>
                    <a:pt x="0" y="1"/>
                  </a:moveTo>
                  <a:lnTo>
                    <a:pt x="0" y="1"/>
                  </a:lnTo>
                  <a:cubicBezTo>
                    <a:pt x="2877" y="5740"/>
                    <a:pt x="10310" y="8664"/>
                    <a:pt x="10310" y="8664"/>
                  </a:cubicBezTo>
                  <a:cubicBezTo>
                    <a:pt x="7412" y="470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5"/>
            <p:cNvSpPr/>
            <p:nvPr/>
          </p:nvSpPr>
          <p:spPr>
            <a:xfrm>
              <a:off x="1494242" y="4068205"/>
              <a:ext cx="573046" cy="86913"/>
            </a:xfrm>
            <a:custGeom>
              <a:avLst/>
              <a:gdLst/>
              <a:ahLst/>
              <a:cxnLst/>
              <a:rect l="l" t="t" r="r" b="b"/>
              <a:pathLst>
                <a:path w="11868" h="1800" extrusionOk="0">
                  <a:moveTo>
                    <a:pt x="3919" y="0"/>
                  </a:moveTo>
                  <a:cubicBezTo>
                    <a:pt x="2620" y="0"/>
                    <a:pt x="1280" y="160"/>
                    <a:pt x="1" y="578"/>
                  </a:cubicBezTo>
                  <a:cubicBezTo>
                    <a:pt x="1" y="578"/>
                    <a:pt x="5374" y="1799"/>
                    <a:pt x="9632" y="1799"/>
                  </a:cubicBezTo>
                  <a:cubicBezTo>
                    <a:pt x="10431" y="1799"/>
                    <a:pt x="11190" y="1756"/>
                    <a:pt x="11868" y="1654"/>
                  </a:cubicBezTo>
                  <a:cubicBezTo>
                    <a:pt x="11868" y="1654"/>
                    <a:pt x="8102" y="0"/>
                    <a:pt x="3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5"/>
            <p:cNvSpPr/>
            <p:nvPr/>
          </p:nvSpPr>
          <p:spPr>
            <a:xfrm>
              <a:off x="1036642" y="3844548"/>
              <a:ext cx="699795" cy="106324"/>
            </a:xfrm>
            <a:custGeom>
              <a:avLst/>
              <a:gdLst/>
              <a:ahLst/>
              <a:cxnLst/>
              <a:rect l="l" t="t" r="r" b="b"/>
              <a:pathLst>
                <a:path w="14493" h="2202" extrusionOk="0">
                  <a:moveTo>
                    <a:pt x="4786" y="1"/>
                  </a:moveTo>
                  <a:cubicBezTo>
                    <a:pt x="3199" y="1"/>
                    <a:pt x="1563" y="196"/>
                    <a:pt x="0" y="708"/>
                  </a:cubicBezTo>
                  <a:cubicBezTo>
                    <a:pt x="0" y="708"/>
                    <a:pt x="6562" y="2201"/>
                    <a:pt x="11764" y="2201"/>
                  </a:cubicBezTo>
                  <a:cubicBezTo>
                    <a:pt x="12739" y="2201"/>
                    <a:pt x="13666" y="2149"/>
                    <a:pt x="14493" y="2024"/>
                  </a:cubicBezTo>
                  <a:cubicBezTo>
                    <a:pt x="14493" y="2024"/>
                    <a:pt x="9894" y="1"/>
                    <a:pt x="4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5"/>
            <p:cNvSpPr/>
            <p:nvPr/>
          </p:nvSpPr>
          <p:spPr>
            <a:xfrm>
              <a:off x="1036642" y="3878686"/>
              <a:ext cx="447071" cy="542241"/>
            </a:xfrm>
            <a:custGeom>
              <a:avLst/>
              <a:gdLst/>
              <a:ahLst/>
              <a:cxnLst/>
              <a:rect l="l" t="t" r="r" b="b"/>
              <a:pathLst>
                <a:path w="9259" h="11230" extrusionOk="0">
                  <a:moveTo>
                    <a:pt x="0" y="1"/>
                  </a:moveTo>
                  <a:lnTo>
                    <a:pt x="0" y="1"/>
                  </a:lnTo>
                  <a:cubicBezTo>
                    <a:pt x="1937" y="6666"/>
                    <a:pt x="9259" y="11229"/>
                    <a:pt x="9259" y="11229"/>
                  </a:cubicBezTo>
                  <a:cubicBezTo>
                    <a:pt x="6956" y="645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5"/>
            <p:cNvSpPr/>
            <p:nvPr/>
          </p:nvSpPr>
          <p:spPr>
            <a:xfrm>
              <a:off x="2010942" y="4255069"/>
              <a:ext cx="572902" cy="86913"/>
            </a:xfrm>
            <a:custGeom>
              <a:avLst/>
              <a:gdLst/>
              <a:ahLst/>
              <a:cxnLst/>
              <a:rect l="l" t="t" r="r" b="b"/>
              <a:pathLst>
                <a:path w="11865" h="1800" extrusionOk="0">
                  <a:moveTo>
                    <a:pt x="3917" y="1"/>
                  </a:moveTo>
                  <a:cubicBezTo>
                    <a:pt x="2618" y="1"/>
                    <a:pt x="1280" y="160"/>
                    <a:pt x="1" y="579"/>
                  </a:cubicBezTo>
                  <a:cubicBezTo>
                    <a:pt x="1" y="579"/>
                    <a:pt x="5371" y="1800"/>
                    <a:pt x="9629" y="1800"/>
                  </a:cubicBezTo>
                  <a:cubicBezTo>
                    <a:pt x="10427" y="1800"/>
                    <a:pt x="11187" y="1757"/>
                    <a:pt x="11864" y="1655"/>
                  </a:cubicBezTo>
                  <a:cubicBezTo>
                    <a:pt x="11864" y="1655"/>
                    <a:pt x="8099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2000899" y="4270183"/>
              <a:ext cx="380969" cy="283916"/>
            </a:xfrm>
            <a:custGeom>
              <a:avLst/>
              <a:gdLst/>
              <a:ahLst/>
              <a:cxnLst/>
              <a:rect l="l" t="t" r="r" b="b"/>
              <a:pathLst>
                <a:path w="7890" h="5880" extrusionOk="0">
                  <a:moveTo>
                    <a:pt x="1" y="0"/>
                  </a:moveTo>
                  <a:lnTo>
                    <a:pt x="1" y="0"/>
                  </a:lnTo>
                  <a:cubicBezTo>
                    <a:pt x="2347" y="4065"/>
                    <a:pt x="7889" y="5880"/>
                    <a:pt x="7889" y="5880"/>
                  </a:cubicBezTo>
                  <a:cubicBezTo>
                    <a:pt x="5608" y="311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509850" y="3509400"/>
              <a:ext cx="1541354" cy="776037"/>
            </a:xfrm>
            <a:custGeom>
              <a:avLst/>
              <a:gdLst/>
              <a:ahLst/>
              <a:cxnLst/>
              <a:rect l="l" t="t" r="r" b="b"/>
              <a:pathLst>
                <a:path w="31922" h="16072" fill="none" extrusionOk="0">
                  <a:moveTo>
                    <a:pt x="31921" y="16072"/>
                  </a:moveTo>
                  <a:cubicBezTo>
                    <a:pt x="31921" y="16072"/>
                    <a:pt x="10709" y="10364"/>
                    <a:pt x="1" y="1"/>
                  </a:cubicBezTo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miter lim="35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45"/>
          <p:cNvSpPr/>
          <p:nvPr/>
        </p:nvSpPr>
        <p:spPr>
          <a:xfrm>
            <a:off x="382825" y="988875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5"/>
          <p:cNvSpPr/>
          <p:nvPr/>
        </p:nvSpPr>
        <p:spPr>
          <a:xfrm>
            <a:off x="1538775" y="231625"/>
            <a:ext cx="192900" cy="18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C9C66B-115E-CA51-4AB2-E5240CD48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712" y="0"/>
            <a:ext cx="679457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92337912-EBB4-5370-E2CB-02C3F00E2CFA}"/>
              </a:ext>
            </a:extLst>
          </p:cNvPr>
          <p:cNvSpPr txBox="1"/>
          <p:nvPr/>
        </p:nvSpPr>
        <p:spPr>
          <a:xfrm>
            <a:off x="197511" y="934037"/>
            <a:ext cx="871971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latin typeface="Aharoni" panose="02010803020104030203" pitchFamily="2" charset="-79"/>
                <a:cs typeface="Aharoni" panose="02010803020104030203" pitchFamily="2" charset="-79"/>
              </a:rPr>
              <a:t>Principios básicos para la promoción de la salud.</a:t>
            </a:r>
          </a:p>
          <a:p>
            <a:r>
              <a:rPr lang="es-MX" dirty="0"/>
              <a:t>La Organización Mundial de la Salud ha elaborado principios generales sobre promoción de la salud:</a:t>
            </a:r>
          </a:p>
          <a:p>
            <a:endParaRPr lang="es-MX" dirty="0"/>
          </a:p>
          <a:p>
            <a:r>
              <a:rPr lang="es-MX" sz="2400" dirty="0"/>
              <a:t>Asegurar que el ambiente que está más allá del control de los individuos sea favorable a la salud.</a:t>
            </a:r>
          </a:p>
          <a:p>
            <a:r>
              <a:rPr lang="es-MX" sz="2400" dirty="0"/>
              <a:t>Combinar métodos o planteamientos diversos pero complementarios, incluyendo comunicación, educación, legislación, medidas fiscales, cambio organizativo y desarrollo comunitario.</a:t>
            </a:r>
          </a:p>
          <a:p>
            <a:r>
              <a:rPr lang="es-MX" sz="2400" dirty="0"/>
              <a:t>Aspirar a la participación efectiva de la población, favoreciendo la autoayuda y animando a las personas a encontrar su manera de promocionar la salud de sus comunidades.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861537978"/>
      </p:ext>
    </p:extLst>
  </p:cSld>
  <p:clrMapOvr>
    <a:masterClrMapping/>
  </p:clrMapOvr>
</p:sld>
</file>

<file path=ppt/theme/theme1.xml><?xml version="1.0" encoding="utf-8"?>
<a:theme xmlns:a="http://schemas.openxmlformats.org/drawingml/2006/main" name="Mindfulness en el aula: técnicas de respiración by Slidesgo">
  <a:themeElements>
    <a:clrScheme name="Simple Light">
      <a:dk1>
        <a:srgbClr val="313B4B"/>
      </a:dk1>
      <a:lt1>
        <a:srgbClr val="F4ECE1"/>
      </a:lt1>
      <a:dk2>
        <a:srgbClr val="A9BBCE"/>
      </a:dk2>
      <a:lt2>
        <a:srgbClr val="EBC8C0"/>
      </a:lt2>
      <a:accent1>
        <a:srgbClr val="D8D9D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13B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824</Words>
  <Application>Microsoft Office PowerPoint</Application>
  <PresentationFormat>Presentación en pantalla (16:9)</PresentationFormat>
  <Paragraphs>79</Paragraphs>
  <Slides>40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51" baseType="lpstr">
      <vt:lpstr>Bebas Neue</vt:lpstr>
      <vt:lpstr>Aharoni</vt:lpstr>
      <vt:lpstr>Dela Gothic One</vt:lpstr>
      <vt:lpstr>Arial Black</vt:lpstr>
      <vt:lpstr>Poppins SemiBold</vt:lpstr>
      <vt:lpstr>Poppins Medium</vt:lpstr>
      <vt:lpstr>Anaheim</vt:lpstr>
      <vt:lpstr>Nunito Light</vt:lpstr>
      <vt:lpstr>Arial</vt:lpstr>
      <vt:lpstr>Poppins</vt:lpstr>
      <vt:lpstr>Mindfulness en el aula: técnicas de respiración by Slidesgo</vt:lpstr>
      <vt:lpstr>Promoción de la Salud. Definición.  Objetivos.     Estrategias.    Compromisos    Pilares.</vt:lpstr>
      <vt:lpstr>OBJETIVOS.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  <vt:lpstr>Presentación de PowerPoint</vt:lpstr>
      <vt:lpstr>Presentación de PowerPoint</vt:lpstr>
      <vt:lpstr>RECURSOS ALTERNATIVOS</vt:lpstr>
      <vt:lpstr>Presentación de PowerPoint</vt:lpstr>
      <vt:lpstr>Presentación de PowerPoint</vt:lpstr>
      <vt:lpstr>Presentación de PowerPoint</vt:lpstr>
      <vt:lpstr>Presentación de PowerPoint</vt:lpstr>
      <vt:lpstr>ÉNFASIS EN PROMOCIÓN DE LA SALUD.</vt:lpstr>
      <vt:lpstr>Presentación de PowerPoint</vt:lpstr>
      <vt:lpstr>EQUIPO BÁSICO DE SALUD.</vt:lpstr>
      <vt:lpstr>Presentación de PowerPoint</vt:lpstr>
      <vt:lpstr>Presentación de PowerPoint</vt:lpstr>
      <vt:lpstr>RESPIRACIÓN DE LA ABEJA</vt:lpstr>
      <vt:lpstr>RESPIRACIÓN DE LA ABEJA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RECURSOS</vt:lpstr>
      <vt:lpstr>Presentación de PowerPoint</vt:lpstr>
      <vt:lpstr>Presentación de PowerPoint</vt:lpstr>
      <vt:lpstr>La 10.ª Conferencia Mundial de Promoción de la Salud señala un camino para crear ‘sociedades del bienestar.</vt:lpstr>
      <vt:lpstr>El documento alienta cinco medidas clave:</vt:lpstr>
      <vt:lpstr>En sus avances, los países deberán priorizar :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Definición.  Objetivos.     Estrategias.    Compromisos    Pilares.</dc:title>
  <dc:creator>User</dc:creator>
  <cp:lastModifiedBy>Ofelia  Esther Chavez Galvez</cp:lastModifiedBy>
  <cp:revision>17</cp:revision>
  <dcterms:modified xsi:type="dcterms:W3CDTF">2023-07-03T01:42:24Z</dcterms:modified>
</cp:coreProperties>
</file>